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9" r:id="rId3"/>
    <p:sldId id="297" r:id="rId4"/>
    <p:sldId id="296" r:id="rId5"/>
    <p:sldId id="320" r:id="rId6"/>
    <p:sldId id="323" r:id="rId7"/>
    <p:sldId id="312" r:id="rId8"/>
    <p:sldId id="328" r:id="rId9"/>
    <p:sldId id="653" r:id="rId10"/>
    <p:sldId id="654" r:id="rId11"/>
    <p:sldId id="652" r:id="rId12"/>
    <p:sldId id="300" r:id="rId13"/>
    <p:sldId id="304" r:id="rId14"/>
    <p:sldId id="258" r:id="rId15"/>
    <p:sldId id="259" r:id="rId16"/>
    <p:sldId id="261" r:id="rId17"/>
    <p:sldId id="265" r:id="rId18"/>
    <p:sldId id="267" r:id="rId19"/>
    <p:sldId id="268" r:id="rId20"/>
  </p:sldIdLst>
  <p:sldSz cx="10693400" cy="7569200"/>
  <p:notesSz cx="10693400" cy="7569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27"/>
  </p:normalViewPr>
  <p:slideViewPr>
    <p:cSldViewPr>
      <p:cViewPr varScale="1">
        <p:scale>
          <a:sx n="84" d="100"/>
          <a:sy n="84" d="100"/>
        </p:scale>
        <p:origin x="632"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12E40E3-2282-C340-B352-BD722EBBE3E9}" type="datetimeFigureOut">
              <a:rPr lang="en-US" smtClean="0"/>
              <a:t>10/8/18</a:t>
            </a:fld>
            <a:endParaRPr lang="en-US"/>
          </a:p>
        </p:txBody>
      </p:sp>
      <p:sp>
        <p:nvSpPr>
          <p:cNvPr id="4" name="Segnaposto immagine diapositiva 3"/>
          <p:cNvSpPr>
            <a:spLocks noGrp="1" noRot="1" noChangeAspect="1"/>
          </p:cNvSpPr>
          <p:nvPr>
            <p:ph type="sldImg" idx="2"/>
          </p:nvPr>
        </p:nvSpPr>
        <p:spPr>
          <a:xfrm>
            <a:off x="3541713" y="946150"/>
            <a:ext cx="3609975" cy="2554288"/>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1069975" y="3643313"/>
            <a:ext cx="8553450" cy="2979737"/>
          </a:xfrm>
          <a:prstGeom prst="rect">
            <a:avLst/>
          </a:prstGeom>
        </p:spPr>
        <p:txBody>
          <a:bodyPr vert="horz" lIns="91440" tIns="45720" rIns="91440" bIns="45720" rtlCol="0"/>
          <a:lstStyle/>
          <a:p>
            <a:r>
              <a:rPr lang="it-IT"/>
              <a:t>Modifica gli stili del testo dello schema
Secondo livello
Terzo livello
Quarto livello
Quinto livello</a:t>
            </a:r>
            <a:endParaRPr lang="en-US"/>
          </a:p>
        </p:txBody>
      </p:sp>
      <p:sp>
        <p:nvSpPr>
          <p:cNvPr id="6" name="Segnaposto piè di pagina 5"/>
          <p:cNvSpPr>
            <a:spLocks noGrp="1"/>
          </p:cNvSpPr>
          <p:nvPr>
            <p:ph type="ftr" sz="quarter" idx="4"/>
          </p:nvPr>
        </p:nvSpPr>
        <p:spPr>
          <a:xfrm>
            <a:off x="0" y="718978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6057900" y="7189788"/>
            <a:ext cx="4632325" cy="379412"/>
          </a:xfrm>
          <a:prstGeom prst="rect">
            <a:avLst/>
          </a:prstGeom>
        </p:spPr>
        <p:txBody>
          <a:bodyPr vert="horz" lIns="91440" tIns="45720" rIns="91440" bIns="45720" rtlCol="0" anchor="b"/>
          <a:lstStyle>
            <a:lvl1pPr algn="r">
              <a:defRPr sz="1200"/>
            </a:lvl1pPr>
          </a:lstStyle>
          <a:p>
            <a:fld id="{BD620D43-0A64-7D47-A0BF-38F650A4B949}" type="slidenum">
              <a:rPr lang="en-US" smtClean="0"/>
              <a:t>‹N›</a:t>
            </a:fld>
            <a:endParaRPr lang="en-US"/>
          </a:p>
        </p:txBody>
      </p:sp>
    </p:spTree>
    <p:extLst>
      <p:ext uri="{BB962C8B-B14F-4D97-AF65-F5344CB8AC3E}">
        <p14:creationId xmlns:p14="http://schemas.microsoft.com/office/powerpoint/2010/main" val="3747318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2</a:t>
            </a:fld>
            <a:endParaRPr lang="es-ES"/>
          </a:p>
        </p:txBody>
      </p:sp>
    </p:spTree>
    <p:extLst>
      <p:ext uri="{BB962C8B-B14F-4D97-AF65-F5344CB8AC3E}">
        <p14:creationId xmlns:p14="http://schemas.microsoft.com/office/powerpoint/2010/main" val="5286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13</a:t>
            </a:fld>
            <a:endParaRPr lang="es-ES"/>
          </a:p>
        </p:txBody>
      </p:sp>
    </p:spTree>
    <p:extLst>
      <p:ext uri="{BB962C8B-B14F-4D97-AF65-F5344CB8AC3E}">
        <p14:creationId xmlns:p14="http://schemas.microsoft.com/office/powerpoint/2010/main" val="258405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3</a:t>
            </a:fld>
            <a:endParaRPr lang="es-ES"/>
          </a:p>
        </p:txBody>
      </p:sp>
    </p:spTree>
    <p:extLst>
      <p:ext uri="{BB962C8B-B14F-4D97-AF65-F5344CB8AC3E}">
        <p14:creationId xmlns:p14="http://schemas.microsoft.com/office/powerpoint/2010/main" val="31952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4</a:t>
            </a:fld>
            <a:endParaRPr lang="es-ES"/>
          </a:p>
        </p:txBody>
      </p:sp>
    </p:spTree>
    <p:extLst>
      <p:ext uri="{BB962C8B-B14F-4D97-AF65-F5344CB8AC3E}">
        <p14:creationId xmlns:p14="http://schemas.microsoft.com/office/powerpoint/2010/main" val="332312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6067956-202D-8844-BB5B-C555ACECDE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1pPr>
            <a:lvl2pPr marL="742950" indent="-28575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2pPr>
            <a:lvl3pPr marL="11430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FE1F7492-7D0C-1A4F-82CA-76539AFF4103}" type="slidenum">
              <a:rPr lang="en-GB" altLang="it-IT" smtClean="0">
                <a:solidFill>
                  <a:srgbClr val="000000"/>
                </a:solidFill>
                <a:latin typeface="Times New Roman" panose="02020603050405020304" pitchFamily="18" charset="0"/>
                <a:ea typeface="Geneva" panose="020B0503030404040204" pitchFamily="34" charset="0"/>
              </a:rPr>
              <a:pPr>
                <a:spcBef>
                  <a:spcPct val="0"/>
                </a:spcBef>
              </a:pPr>
              <a:t>7</a:t>
            </a:fld>
            <a:endParaRPr lang="en-GB" altLang="it-IT">
              <a:solidFill>
                <a:srgbClr val="000000"/>
              </a:solidFill>
              <a:latin typeface="Times New Roman" panose="02020603050405020304" pitchFamily="18" charset="0"/>
              <a:ea typeface="Geneva" panose="020B0503030404040204" pitchFamily="34" charset="0"/>
            </a:endParaRPr>
          </a:p>
        </p:txBody>
      </p:sp>
      <p:sp>
        <p:nvSpPr>
          <p:cNvPr id="32771" name="Text Box 1">
            <a:extLst>
              <a:ext uri="{FF2B5EF4-FFF2-40B4-BE49-F238E27FC236}">
                <a16:creationId xmlns:a16="http://schemas.microsoft.com/office/drawing/2014/main" id="{58B308EE-CE03-4D4B-A508-472A858A9A82}"/>
              </a:ext>
            </a:extLst>
          </p:cNvPr>
          <p:cNvSpPr txBox="1">
            <a:spLocks noChangeArrowheads="1"/>
          </p:cNvSpPr>
          <p:nvPr/>
        </p:nvSpPr>
        <p:spPr bwMode="auto">
          <a:xfrm>
            <a:off x="985838" y="650875"/>
            <a:ext cx="4857750" cy="3476625"/>
          </a:xfrm>
          <a:prstGeom prst="rect">
            <a:avLst/>
          </a:prstGeom>
          <a:solidFill>
            <a:srgbClr val="FFFFFF"/>
          </a:solidFill>
          <a:ln w="9525">
            <a:solidFill>
              <a:srgbClr val="000000"/>
            </a:solidFill>
            <a:miter lim="800000"/>
            <a:headEnd/>
            <a:tailEnd/>
          </a:ln>
        </p:spPr>
        <p:txBody>
          <a:bodyPr wrap="none" lIns="88624" tIns="44312" rIns="88624" bIns="44312" anchor="ctr"/>
          <a:lstStyle>
            <a:lvl1pPr>
              <a:defRPr>
                <a:solidFill>
                  <a:schemeClr val="tx1"/>
                </a:solidFill>
                <a:latin typeface="Calibri" panose="020F0502020204030204" pitchFamily="34" charset="0"/>
                <a:ea typeface="ヒラギノ角ゴ Pro W3" panose="020B0300000000000000" pitchFamily="34" charset="-128"/>
              </a:defRPr>
            </a:lvl1pPr>
            <a:lvl2pPr marL="742950" indent="-285750">
              <a:defRPr>
                <a:solidFill>
                  <a:schemeClr val="tx1"/>
                </a:solidFill>
                <a:latin typeface="Calibri" panose="020F0502020204030204" pitchFamily="34" charset="0"/>
                <a:ea typeface="ヒラギノ角ゴ Pro W3" panose="020B0300000000000000" pitchFamily="34" charset="-128"/>
              </a:defRPr>
            </a:lvl2pPr>
            <a:lvl3pPr marL="1143000" indent="-228600">
              <a:defRPr>
                <a:solidFill>
                  <a:schemeClr val="tx1"/>
                </a:solidFill>
                <a:latin typeface="Calibri" panose="020F0502020204030204" pitchFamily="34" charset="0"/>
                <a:ea typeface="ヒラギノ角ゴ Pro W3" panose="020B0300000000000000" pitchFamily="34" charset="-128"/>
              </a:defRPr>
            </a:lvl3pPr>
            <a:lvl4pPr marL="1600200" indent="-228600">
              <a:defRPr>
                <a:solidFill>
                  <a:schemeClr val="tx1"/>
                </a:solidFill>
                <a:latin typeface="Calibri" panose="020F0502020204030204" pitchFamily="34" charset="0"/>
                <a:ea typeface="ヒラギノ角ゴ Pro W3" panose="020B0300000000000000" pitchFamily="34" charset="-128"/>
              </a:defRPr>
            </a:lvl4pPr>
            <a:lvl5pPr marL="2057400" indent="-228600">
              <a:defRPr>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eaLnBrk="1" hangingPunct="1"/>
            <a:endParaRPr lang="it-IT" altLang="it-IT">
              <a:ea typeface="Geneva" panose="020B0503030404040204" pitchFamily="34" charset="0"/>
              <a:cs typeface="MS Gothic" panose="020B0609070205080204" pitchFamily="49" charset="-128"/>
            </a:endParaRPr>
          </a:p>
        </p:txBody>
      </p:sp>
      <p:sp>
        <p:nvSpPr>
          <p:cNvPr id="2" name="Text Box 2">
            <a:extLst>
              <a:ext uri="{FF2B5EF4-FFF2-40B4-BE49-F238E27FC236}">
                <a16:creationId xmlns:a16="http://schemas.microsoft.com/office/drawing/2014/main" id="{AC4B29B6-D793-A142-A20C-6434B1FACB83}"/>
              </a:ext>
            </a:extLst>
          </p:cNvPr>
          <p:cNvSpPr>
            <a:spLocks noGrp="1" noChangeArrowheads="1"/>
          </p:cNvSpPr>
          <p:nvPr>
            <p:ph type="body"/>
          </p:nvPr>
        </p:nvSpPr>
        <p:spPr bwMode="auto">
          <a:xfrm>
            <a:off x="911225" y="4344988"/>
            <a:ext cx="5006975" cy="4127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eaLnBrk="1" fontAlgn="auto" hangingPunct="1">
              <a:spcBef>
                <a:spcPts val="0"/>
              </a:spcBef>
              <a:spcAft>
                <a:spcPts val="0"/>
              </a:spcAft>
              <a:defRPr/>
            </a:pPr>
            <a:endParaRPr lang="en-US">
              <a:ea typeface="Geneva" charset="0"/>
              <a:cs typeface="+mn-cs"/>
            </a:endParaRPr>
          </a:p>
        </p:txBody>
      </p:sp>
    </p:spTree>
    <p:extLst>
      <p:ext uri="{BB962C8B-B14F-4D97-AF65-F5344CB8AC3E}">
        <p14:creationId xmlns:p14="http://schemas.microsoft.com/office/powerpoint/2010/main" val="79917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ACBE80C-F0A7-734E-867E-89E4781BD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1pPr>
            <a:lvl2pPr marL="742950" indent="-28575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2pPr>
            <a:lvl3pPr marL="11430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tabLst>
                <a:tab pos="0" algn="l"/>
                <a:tab pos="885825" algn="l"/>
                <a:tab pos="1771650" algn="l"/>
                <a:tab pos="2657475" algn="l"/>
                <a:tab pos="3544888" algn="l"/>
                <a:tab pos="4430713" algn="l"/>
                <a:tab pos="5316538" algn="l"/>
                <a:tab pos="6202363" algn="l"/>
                <a:tab pos="7089775" algn="l"/>
                <a:tab pos="7975600" algn="l"/>
                <a:tab pos="8861425" algn="l"/>
                <a:tab pos="9747250" algn="l"/>
              </a:tabLs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427F5ECD-C54F-5A44-8895-66000F06CF13}" type="slidenum">
              <a:rPr lang="en-GB" altLang="it-IT" smtClean="0">
                <a:solidFill>
                  <a:srgbClr val="000000"/>
                </a:solidFill>
                <a:latin typeface="Times New Roman" panose="02020603050405020304" pitchFamily="18" charset="0"/>
                <a:ea typeface="Geneva" panose="020B0503030404040204" pitchFamily="34" charset="0"/>
              </a:rPr>
              <a:pPr>
                <a:spcBef>
                  <a:spcPct val="0"/>
                </a:spcBef>
              </a:pPr>
              <a:t>8</a:t>
            </a:fld>
            <a:endParaRPr lang="en-GB" altLang="it-IT">
              <a:solidFill>
                <a:srgbClr val="000000"/>
              </a:solidFill>
              <a:latin typeface="Times New Roman" panose="02020603050405020304" pitchFamily="18" charset="0"/>
              <a:ea typeface="Geneva" panose="020B0503030404040204" pitchFamily="34" charset="0"/>
            </a:endParaRPr>
          </a:p>
        </p:txBody>
      </p:sp>
      <p:sp>
        <p:nvSpPr>
          <p:cNvPr id="19459" name="Text Box 1">
            <a:extLst>
              <a:ext uri="{FF2B5EF4-FFF2-40B4-BE49-F238E27FC236}">
                <a16:creationId xmlns:a16="http://schemas.microsoft.com/office/drawing/2014/main" id="{DFED5ECD-598E-9049-90E5-233E6B8F9261}"/>
              </a:ext>
            </a:extLst>
          </p:cNvPr>
          <p:cNvSpPr txBox="1">
            <a:spLocks noChangeArrowheads="1"/>
          </p:cNvSpPr>
          <p:nvPr/>
        </p:nvSpPr>
        <p:spPr bwMode="auto">
          <a:xfrm>
            <a:off x="4349750" y="508000"/>
            <a:ext cx="2378075" cy="1703388"/>
          </a:xfrm>
          <a:prstGeom prst="rect">
            <a:avLst/>
          </a:prstGeom>
          <a:solidFill>
            <a:srgbClr val="FFFFFF"/>
          </a:solidFill>
          <a:ln w="9525">
            <a:solidFill>
              <a:srgbClr val="000000"/>
            </a:solidFill>
            <a:miter lim="800000"/>
            <a:headEnd/>
            <a:tailEnd/>
          </a:ln>
        </p:spPr>
        <p:txBody>
          <a:bodyPr wrap="none" lIns="88624" tIns="44312" rIns="88624" bIns="44312" anchor="ctr"/>
          <a:lstStyle>
            <a:lvl1pPr>
              <a:defRPr>
                <a:solidFill>
                  <a:schemeClr val="tx1"/>
                </a:solidFill>
                <a:latin typeface="Calibri" panose="020F0502020204030204" pitchFamily="34" charset="0"/>
                <a:ea typeface="ヒラギノ角ゴ Pro W3" panose="020B0300000000000000" pitchFamily="34" charset="-128"/>
              </a:defRPr>
            </a:lvl1pPr>
            <a:lvl2pPr marL="742950" indent="-285750">
              <a:defRPr>
                <a:solidFill>
                  <a:schemeClr val="tx1"/>
                </a:solidFill>
                <a:latin typeface="Calibri" panose="020F0502020204030204" pitchFamily="34" charset="0"/>
                <a:ea typeface="ヒラギノ角ゴ Pro W3" panose="020B0300000000000000" pitchFamily="34" charset="-128"/>
              </a:defRPr>
            </a:lvl2pPr>
            <a:lvl3pPr marL="1143000" indent="-228600">
              <a:defRPr>
                <a:solidFill>
                  <a:schemeClr val="tx1"/>
                </a:solidFill>
                <a:latin typeface="Calibri" panose="020F0502020204030204" pitchFamily="34" charset="0"/>
                <a:ea typeface="ヒラギノ角ゴ Pro W3" panose="020B0300000000000000" pitchFamily="34" charset="-128"/>
              </a:defRPr>
            </a:lvl3pPr>
            <a:lvl4pPr marL="1600200" indent="-228600">
              <a:defRPr>
                <a:solidFill>
                  <a:schemeClr val="tx1"/>
                </a:solidFill>
                <a:latin typeface="Calibri" panose="020F0502020204030204" pitchFamily="34" charset="0"/>
                <a:ea typeface="ヒラギノ角ゴ Pro W3" panose="020B0300000000000000" pitchFamily="34" charset="-128"/>
              </a:defRPr>
            </a:lvl4pPr>
            <a:lvl5pPr marL="2057400" indent="-228600">
              <a:defRPr>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eaLnBrk="1" hangingPunct="1"/>
            <a:endParaRPr lang="it-IT" altLang="it-IT">
              <a:ea typeface="Geneva" panose="020B0503030404040204" pitchFamily="34" charset="0"/>
              <a:cs typeface="MS Gothic" panose="020B0609070205080204" pitchFamily="49" charset="-128"/>
            </a:endParaRPr>
          </a:p>
        </p:txBody>
      </p:sp>
      <p:sp>
        <p:nvSpPr>
          <p:cNvPr id="29698" name="Text Box 2">
            <a:extLst>
              <a:ext uri="{FF2B5EF4-FFF2-40B4-BE49-F238E27FC236}">
                <a16:creationId xmlns:a16="http://schemas.microsoft.com/office/drawing/2014/main" id="{DBE36092-BB0B-364D-AD50-BFA29EBB15EB}"/>
              </a:ext>
            </a:extLst>
          </p:cNvPr>
          <p:cNvSpPr>
            <a:spLocks noGrp="1" noChangeArrowheads="1"/>
          </p:cNvSpPr>
          <p:nvPr>
            <p:ph type="body"/>
          </p:nvPr>
        </p:nvSpPr>
        <p:spPr bwMode="auto">
          <a:xfrm>
            <a:off x="911225" y="4344988"/>
            <a:ext cx="5006975" cy="41370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numCol="1" anchor="ctr" anchorCtr="0" compatLnSpc="1">
            <a:prstTxWarp prst="textNoShape">
              <a:avLst/>
            </a:prstTxWarp>
          </a:bodyPr>
          <a:lstStyle/>
          <a:p>
            <a:pPr eaLnBrk="1" fontAlgn="auto" hangingPunct="1">
              <a:spcBef>
                <a:spcPts val="0"/>
              </a:spcBef>
              <a:spcAft>
                <a:spcPts val="0"/>
              </a:spcAft>
              <a:defRPr/>
            </a:pPr>
            <a:endParaRPr lang="en-US">
              <a:ea typeface="Geneva" charset="0"/>
              <a:cs typeface="+mn-cs"/>
            </a:endParaRPr>
          </a:p>
        </p:txBody>
      </p:sp>
    </p:spTree>
    <p:extLst>
      <p:ext uri="{BB962C8B-B14F-4D97-AF65-F5344CB8AC3E}">
        <p14:creationId xmlns:p14="http://schemas.microsoft.com/office/powerpoint/2010/main" val="266894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45EC25-2DE1-124C-9A0F-51963C48BC94}"/>
              </a:ext>
            </a:extLst>
          </p:cNvPr>
          <p:cNvSpPr>
            <a:spLocks noGrp="1" noChangeArrowheads="1"/>
          </p:cNvSpPr>
          <p:nvPr>
            <p:ph type="dt" sz="quarter" idx="1"/>
          </p:nvPr>
        </p:nvSpPr>
        <p:spPr/>
        <p:txBody>
          <a:bodyPr/>
          <a:lstStyle/>
          <a:p>
            <a:pPr>
              <a:defRPr/>
            </a:pPr>
            <a:fld id="{C7BB62BE-BAC5-4145-B7A9-7BBE940F9A99}" type="datetime1">
              <a:rPr lang="en-US" altLang="it-IT"/>
              <a:pPr>
                <a:defRPr/>
              </a:pPr>
              <a:t>10/8/18</a:t>
            </a:fld>
            <a:endParaRPr lang="en-US" altLang="it-IT"/>
          </a:p>
        </p:txBody>
      </p:sp>
      <p:sp>
        <p:nvSpPr>
          <p:cNvPr id="5" name="Rectangle 6">
            <a:extLst>
              <a:ext uri="{FF2B5EF4-FFF2-40B4-BE49-F238E27FC236}">
                <a16:creationId xmlns:a16="http://schemas.microsoft.com/office/drawing/2014/main" id="{5430311D-AB80-164F-949A-968B420473FB}"/>
              </a:ext>
            </a:extLst>
          </p:cNvPr>
          <p:cNvSpPr>
            <a:spLocks noGrp="1" noChangeArrowheads="1"/>
          </p:cNvSpPr>
          <p:nvPr>
            <p:ph type="ftr" sz="quarter" idx="4"/>
          </p:nvPr>
        </p:nvSpPr>
        <p:spPr/>
        <p:txBody>
          <a:bodyPr/>
          <a:lstStyle/>
          <a:p>
            <a:pPr>
              <a:defRPr/>
            </a:pPr>
            <a:r>
              <a:rPr lang="en-US" altLang="it-IT"/>
              <a:t>HP_presentation_template</a:t>
            </a:r>
          </a:p>
        </p:txBody>
      </p:sp>
      <p:sp>
        <p:nvSpPr>
          <p:cNvPr id="6" name="Rectangle 7">
            <a:extLst>
              <a:ext uri="{FF2B5EF4-FFF2-40B4-BE49-F238E27FC236}">
                <a16:creationId xmlns:a16="http://schemas.microsoft.com/office/drawing/2014/main" id="{159DE49D-DA2B-AD45-B406-A5698AFC86DD}"/>
              </a:ext>
            </a:extLst>
          </p:cNvPr>
          <p:cNvSpPr>
            <a:spLocks noGrp="1" noChangeArrowheads="1"/>
          </p:cNvSpPr>
          <p:nvPr>
            <p:ph type="sldNum" sz="quarter" idx="5"/>
          </p:nvPr>
        </p:nvSpPr>
        <p:spPr/>
        <p:txBody>
          <a:bodyPr/>
          <a:lstStyle/>
          <a:p>
            <a:pPr>
              <a:defRPr/>
            </a:pPr>
            <a:fld id="{46430CB2-F530-244B-852A-4078111F0176}" type="slidenum">
              <a:rPr lang="en-US" altLang="it-IT"/>
              <a:pPr>
                <a:defRPr/>
              </a:pPr>
              <a:t>9</a:t>
            </a:fld>
            <a:endParaRPr lang="en-US" altLang="it-IT"/>
          </a:p>
        </p:txBody>
      </p:sp>
      <p:sp>
        <p:nvSpPr>
          <p:cNvPr id="1205250" name="Rectangle 2">
            <a:extLst>
              <a:ext uri="{FF2B5EF4-FFF2-40B4-BE49-F238E27FC236}">
                <a16:creationId xmlns:a16="http://schemas.microsoft.com/office/drawing/2014/main" id="{58587CDD-BCC6-DA46-B474-C9B0782BC7E6}"/>
              </a:ext>
            </a:extLst>
          </p:cNvPr>
          <p:cNvSpPr>
            <a:spLocks noGrp="1" noRot="1" noChangeAspect="1" noChangeArrowheads="1" noTextEdit="1"/>
          </p:cNvSpPr>
          <p:nvPr>
            <p:ph type="sldImg"/>
          </p:nvPr>
        </p:nvSpPr>
        <p:spPr>
          <a:ln/>
        </p:spPr>
      </p:sp>
      <p:sp>
        <p:nvSpPr>
          <p:cNvPr id="1205251" name="Rectangle 3">
            <a:extLst>
              <a:ext uri="{FF2B5EF4-FFF2-40B4-BE49-F238E27FC236}">
                <a16:creationId xmlns:a16="http://schemas.microsoft.com/office/drawing/2014/main" id="{9EB73ED3-18EB-3C43-BC56-D1C7A4EF6AAC}"/>
              </a:ext>
            </a:extLst>
          </p:cNvPr>
          <p:cNvSpPr>
            <a:spLocks noGrp="1" noChangeArrowheads="1"/>
          </p:cNvSpPr>
          <p:nvPr>
            <p:ph type="body" idx="1"/>
          </p:nvPr>
        </p:nvSpPr>
        <p:spPr>
          <a:xfrm>
            <a:off x="230188" y="2641600"/>
            <a:ext cx="6335712" cy="282575"/>
          </a:xfrm>
        </p:spPr>
        <p:txBody>
          <a:bodyPr/>
          <a:lstStyle/>
          <a:p>
            <a:pPr eaLnBrk="1" hangingPunct="1">
              <a:defRPr/>
            </a:pPr>
            <a:endParaRPr lang="en-GB" altLang="it-IT"/>
          </a:p>
        </p:txBody>
      </p:sp>
    </p:spTree>
    <p:extLst>
      <p:ext uri="{BB962C8B-B14F-4D97-AF65-F5344CB8AC3E}">
        <p14:creationId xmlns:p14="http://schemas.microsoft.com/office/powerpoint/2010/main" val="302732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49F66D-B6B9-8444-B2C6-B174E08FC116}"/>
              </a:ext>
            </a:extLst>
          </p:cNvPr>
          <p:cNvSpPr>
            <a:spLocks noGrp="1" noChangeArrowheads="1"/>
          </p:cNvSpPr>
          <p:nvPr>
            <p:ph type="dt" sz="quarter" idx="1"/>
          </p:nvPr>
        </p:nvSpPr>
        <p:spPr/>
        <p:txBody>
          <a:bodyPr/>
          <a:lstStyle/>
          <a:p>
            <a:pPr>
              <a:defRPr/>
            </a:pPr>
            <a:fld id="{ACD3C9E7-0B62-FB45-ACB2-9E5B2D69207A}" type="datetime1">
              <a:rPr lang="en-US" altLang="it-IT"/>
              <a:pPr>
                <a:defRPr/>
              </a:pPr>
              <a:t>10/8/18</a:t>
            </a:fld>
            <a:endParaRPr lang="en-US" altLang="it-IT"/>
          </a:p>
        </p:txBody>
      </p:sp>
      <p:sp>
        <p:nvSpPr>
          <p:cNvPr id="5" name="Rectangle 6">
            <a:extLst>
              <a:ext uri="{FF2B5EF4-FFF2-40B4-BE49-F238E27FC236}">
                <a16:creationId xmlns:a16="http://schemas.microsoft.com/office/drawing/2014/main" id="{2DE74489-F5CA-A743-ADEC-C917D82828EF}"/>
              </a:ext>
            </a:extLst>
          </p:cNvPr>
          <p:cNvSpPr>
            <a:spLocks noGrp="1" noChangeArrowheads="1"/>
          </p:cNvSpPr>
          <p:nvPr>
            <p:ph type="ftr" sz="quarter" idx="4"/>
          </p:nvPr>
        </p:nvSpPr>
        <p:spPr/>
        <p:txBody>
          <a:bodyPr/>
          <a:lstStyle/>
          <a:p>
            <a:pPr>
              <a:defRPr/>
            </a:pPr>
            <a:r>
              <a:rPr lang="en-US" altLang="it-IT"/>
              <a:t>HP_presentation_template</a:t>
            </a:r>
          </a:p>
        </p:txBody>
      </p:sp>
      <p:sp>
        <p:nvSpPr>
          <p:cNvPr id="6" name="Rectangle 7">
            <a:extLst>
              <a:ext uri="{FF2B5EF4-FFF2-40B4-BE49-F238E27FC236}">
                <a16:creationId xmlns:a16="http://schemas.microsoft.com/office/drawing/2014/main" id="{A0E5BC72-9717-B145-A4D9-535274A71C3C}"/>
              </a:ext>
            </a:extLst>
          </p:cNvPr>
          <p:cNvSpPr>
            <a:spLocks noGrp="1" noChangeArrowheads="1"/>
          </p:cNvSpPr>
          <p:nvPr>
            <p:ph type="sldNum" sz="quarter" idx="5"/>
          </p:nvPr>
        </p:nvSpPr>
        <p:spPr/>
        <p:txBody>
          <a:bodyPr/>
          <a:lstStyle/>
          <a:p>
            <a:pPr>
              <a:defRPr/>
            </a:pPr>
            <a:fld id="{D1A21CFB-04A8-884A-9E17-E234C16A9FB4}" type="slidenum">
              <a:rPr lang="en-US" altLang="it-IT"/>
              <a:pPr>
                <a:defRPr/>
              </a:pPr>
              <a:t>10</a:t>
            </a:fld>
            <a:endParaRPr lang="en-US" altLang="it-IT"/>
          </a:p>
        </p:txBody>
      </p:sp>
      <p:sp>
        <p:nvSpPr>
          <p:cNvPr id="1206274" name="Rectangle 2">
            <a:extLst>
              <a:ext uri="{FF2B5EF4-FFF2-40B4-BE49-F238E27FC236}">
                <a16:creationId xmlns:a16="http://schemas.microsoft.com/office/drawing/2014/main" id="{9F583F45-3739-1646-A706-EE086D22FA61}"/>
              </a:ext>
            </a:extLst>
          </p:cNvPr>
          <p:cNvSpPr>
            <a:spLocks noGrp="1" noRot="1" noChangeAspect="1" noChangeArrowheads="1" noTextEdit="1"/>
          </p:cNvSpPr>
          <p:nvPr>
            <p:ph type="sldImg"/>
          </p:nvPr>
        </p:nvSpPr>
        <p:spPr>
          <a:ln/>
        </p:spPr>
      </p:sp>
      <p:sp>
        <p:nvSpPr>
          <p:cNvPr id="1206275" name="Rectangle 3">
            <a:extLst>
              <a:ext uri="{FF2B5EF4-FFF2-40B4-BE49-F238E27FC236}">
                <a16:creationId xmlns:a16="http://schemas.microsoft.com/office/drawing/2014/main" id="{AA3A5BD1-ACEE-D248-9014-1F5E734CE7D5}"/>
              </a:ext>
            </a:extLst>
          </p:cNvPr>
          <p:cNvSpPr>
            <a:spLocks noGrp="1" noChangeArrowheads="1"/>
          </p:cNvSpPr>
          <p:nvPr>
            <p:ph type="body" idx="1"/>
          </p:nvPr>
        </p:nvSpPr>
        <p:spPr>
          <a:xfrm>
            <a:off x="230188" y="2641600"/>
            <a:ext cx="6335712" cy="282575"/>
          </a:xfrm>
        </p:spPr>
        <p:txBody>
          <a:bodyPr/>
          <a:lstStyle/>
          <a:p>
            <a:pPr eaLnBrk="1" hangingPunct="1">
              <a:defRPr/>
            </a:pPr>
            <a:endParaRPr lang="en-GB" altLang="it-IT"/>
          </a:p>
        </p:txBody>
      </p:sp>
    </p:spTree>
    <p:extLst>
      <p:ext uri="{BB962C8B-B14F-4D97-AF65-F5344CB8AC3E}">
        <p14:creationId xmlns:p14="http://schemas.microsoft.com/office/powerpoint/2010/main" val="84688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6D8F9A-658D-F946-BBD3-DBF06E1D65A6}"/>
              </a:ext>
            </a:extLst>
          </p:cNvPr>
          <p:cNvSpPr>
            <a:spLocks noGrp="1" noChangeArrowheads="1"/>
          </p:cNvSpPr>
          <p:nvPr>
            <p:ph type="dt" sz="quarter" idx="1"/>
          </p:nvPr>
        </p:nvSpPr>
        <p:spPr/>
        <p:txBody>
          <a:bodyPr/>
          <a:lstStyle/>
          <a:p>
            <a:pPr>
              <a:defRPr/>
            </a:pPr>
            <a:fld id="{0B5900EA-1E02-8E4C-8546-15E6FE998B27}" type="datetime1">
              <a:rPr lang="en-US" altLang="it-IT"/>
              <a:pPr>
                <a:defRPr/>
              </a:pPr>
              <a:t>10/8/18</a:t>
            </a:fld>
            <a:endParaRPr lang="en-US" altLang="it-IT"/>
          </a:p>
        </p:txBody>
      </p:sp>
      <p:sp>
        <p:nvSpPr>
          <p:cNvPr id="5" name="Rectangle 6">
            <a:extLst>
              <a:ext uri="{FF2B5EF4-FFF2-40B4-BE49-F238E27FC236}">
                <a16:creationId xmlns:a16="http://schemas.microsoft.com/office/drawing/2014/main" id="{FF06F831-59C8-D04F-BB3C-276F48593E1A}"/>
              </a:ext>
            </a:extLst>
          </p:cNvPr>
          <p:cNvSpPr>
            <a:spLocks noGrp="1" noChangeArrowheads="1"/>
          </p:cNvSpPr>
          <p:nvPr>
            <p:ph type="ftr" sz="quarter" idx="4"/>
          </p:nvPr>
        </p:nvSpPr>
        <p:spPr/>
        <p:txBody>
          <a:bodyPr/>
          <a:lstStyle/>
          <a:p>
            <a:pPr>
              <a:defRPr/>
            </a:pPr>
            <a:r>
              <a:rPr lang="en-US" altLang="it-IT"/>
              <a:t>HP_presentation_template</a:t>
            </a:r>
          </a:p>
        </p:txBody>
      </p:sp>
      <p:sp>
        <p:nvSpPr>
          <p:cNvPr id="6" name="Rectangle 7">
            <a:extLst>
              <a:ext uri="{FF2B5EF4-FFF2-40B4-BE49-F238E27FC236}">
                <a16:creationId xmlns:a16="http://schemas.microsoft.com/office/drawing/2014/main" id="{961D8685-5D00-6E46-AD71-A95C598E37E3}"/>
              </a:ext>
            </a:extLst>
          </p:cNvPr>
          <p:cNvSpPr>
            <a:spLocks noGrp="1" noChangeArrowheads="1"/>
          </p:cNvSpPr>
          <p:nvPr>
            <p:ph type="sldNum" sz="quarter" idx="5"/>
          </p:nvPr>
        </p:nvSpPr>
        <p:spPr/>
        <p:txBody>
          <a:bodyPr/>
          <a:lstStyle/>
          <a:p>
            <a:pPr>
              <a:defRPr/>
            </a:pPr>
            <a:fld id="{FC0CBF53-8BE1-A045-BE2D-59B6BE1F4921}" type="slidenum">
              <a:rPr lang="en-US" altLang="it-IT"/>
              <a:pPr>
                <a:defRPr/>
              </a:pPr>
              <a:t>11</a:t>
            </a:fld>
            <a:endParaRPr lang="en-US" altLang="it-IT"/>
          </a:p>
        </p:txBody>
      </p:sp>
      <p:sp>
        <p:nvSpPr>
          <p:cNvPr id="1204226" name="Rectangle 2">
            <a:extLst>
              <a:ext uri="{FF2B5EF4-FFF2-40B4-BE49-F238E27FC236}">
                <a16:creationId xmlns:a16="http://schemas.microsoft.com/office/drawing/2014/main" id="{B1CE9939-0715-5049-87D7-C0B9FF805A45}"/>
              </a:ext>
            </a:extLst>
          </p:cNvPr>
          <p:cNvSpPr>
            <a:spLocks noGrp="1" noRot="1" noChangeAspect="1" noChangeArrowheads="1" noTextEdit="1"/>
          </p:cNvSpPr>
          <p:nvPr>
            <p:ph type="sldImg"/>
          </p:nvPr>
        </p:nvSpPr>
        <p:spPr>
          <a:ln/>
        </p:spPr>
      </p:sp>
      <p:sp>
        <p:nvSpPr>
          <p:cNvPr id="1204227" name="Rectangle 3">
            <a:extLst>
              <a:ext uri="{FF2B5EF4-FFF2-40B4-BE49-F238E27FC236}">
                <a16:creationId xmlns:a16="http://schemas.microsoft.com/office/drawing/2014/main" id="{0C76A396-7EDA-7642-A6A0-A25730E003CE}"/>
              </a:ext>
            </a:extLst>
          </p:cNvPr>
          <p:cNvSpPr>
            <a:spLocks noGrp="1" noChangeArrowheads="1"/>
          </p:cNvSpPr>
          <p:nvPr>
            <p:ph type="body" idx="1"/>
          </p:nvPr>
        </p:nvSpPr>
        <p:spPr>
          <a:xfrm>
            <a:off x="230188" y="2641600"/>
            <a:ext cx="6335712" cy="282575"/>
          </a:xfrm>
        </p:spPr>
        <p:txBody>
          <a:bodyPr/>
          <a:lstStyle/>
          <a:p>
            <a:pPr eaLnBrk="1" hangingPunct="1">
              <a:defRPr/>
            </a:pPr>
            <a:endParaRPr lang="en-GB" altLang="it-IT"/>
          </a:p>
        </p:txBody>
      </p:sp>
    </p:spTree>
    <p:extLst>
      <p:ext uri="{BB962C8B-B14F-4D97-AF65-F5344CB8AC3E}">
        <p14:creationId xmlns:p14="http://schemas.microsoft.com/office/powerpoint/2010/main" val="389300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226D43-6F55-4432-B049-248213E66CB0}" type="slidenum">
              <a:rPr lang="es-ES" smtClean="0"/>
              <a:t>12</a:t>
            </a:fld>
            <a:endParaRPr lang="es-ES"/>
          </a:p>
        </p:txBody>
      </p:sp>
    </p:spTree>
    <p:extLst>
      <p:ext uri="{BB962C8B-B14F-4D97-AF65-F5344CB8AC3E}">
        <p14:creationId xmlns:p14="http://schemas.microsoft.com/office/powerpoint/2010/main" val="65322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215503" y="771904"/>
            <a:ext cx="1078230" cy="6014720"/>
          </a:xfrm>
          <a:custGeom>
            <a:avLst/>
            <a:gdLst/>
            <a:ahLst/>
            <a:cxnLst/>
            <a:rect l="l" t="t" r="r" b="b"/>
            <a:pathLst>
              <a:path w="1078229" h="6014720">
                <a:moveTo>
                  <a:pt x="8636" y="0"/>
                </a:moveTo>
                <a:lnTo>
                  <a:pt x="0" y="0"/>
                </a:lnTo>
                <a:lnTo>
                  <a:pt x="253" y="761"/>
                </a:lnTo>
                <a:lnTo>
                  <a:pt x="1069205" y="6014466"/>
                </a:lnTo>
                <a:lnTo>
                  <a:pt x="1077723" y="6014466"/>
                </a:lnTo>
                <a:lnTo>
                  <a:pt x="1077723" y="6013704"/>
                </a:lnTo>
                <a:lnTo>
                  <a:pt x="8636" y="0"/>
                </a:lnTo>
                <a:close/>
              </a:path>
            </a:pathLst>
          </a:custGeom>
          <a:solidFill>
            <a:srgbClr val="BFBFBF"/>
          </a:solidFill>
        </p:spPr>
        <p:txBody>
          <a:bodyPr wrap="square" lIns="0" tIns="0" rIns="0" bIns="0" rtlCol="0"/>
          <a:lstStyle/>
          <a:p>
            <a:endParaRPr/>
          </a:p>
        </p:txBody>
      </p:sp>
      <p:sp>
        <p:nvSpPr>
          <p:cNvPr id="17" name="bk object 17"/>
          <p:cNvSpPr/>
          <p:nvPr/>
        </p:nvSpPr>
        <p:spPr>
          <a:xfrm>
            <a:off x="6508877" y="3995928"/>
            <a:ext cx="4184650" cy="2790825"/>
          </a:xfrm>
          <a:custGeom>
            <a:avLst/>
            <a:gdLst/>
            <a:ahLst/>
            <a:cxnLst/>
            <a:rect l="l" t="t" r="r" b="b"/>
            <a:pathLst>
              <a:path w="4184650" h="2790825">
                <a:moveTo>
                  <a:pt x="4181855" y="0"/>
                </a:moveTo>
                <a:lnTo>
                  <a:pt x="0" y="2788158"/>
                </a:lnTo>
                <a:lnTo>
                  <a:pt x="0" y="2790442"/>
                </a:lnTo>
                <a:lnTo>
                  <a:pt x="12570" y="2790442"/>
                </a:lnTo>
                <a:lnTo>
                  <a:pt x="4184147" y="8376"/>
                </a:lnTo>
                <a:lnTo>
                  <a:pt x="4184142" y="762"/>
                </a:lnTo>
                <a:lnTo>
                  <a:pt x="4181855" y="0"/>
                </a:lnTo>
                <a:close/>
              </a:path>
            </a:pathLst>
          </a:custGeom>
          <a:solidFill>
            <a:srgbClr val="D9D9D9"/>
          </a:solidFill>
        </p:spPr>
        <p:txBody>
          <a:bodyPr wrap="square" lIns="0" tIns="0" rIns="0" bIns="0" rtlCol="0"/>
          <a:lstStyle/>
          <a:p>
            <a:endParaRPr/>
          </a:p>
        </p:txBody>
      </p:sp>
      <p:sp>
        <p:nvSpPr>
          <p:cNvPr id="18" name="bk object 18"/>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824105" y="1117599"/>
            <a:ext cx="5045189" cy="4978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8752"/>
            <a:ext cx="7485380" cy="1892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sz="half" idx="2"/>
          </p:nvPr>
        </p:nvSpPr>
        <p:spPr>
          <a:xfrm>
            <a:off x="534670" y="1740916"/>
            <a:ext cx="4651629" cy="499567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40916"/>
            <a:ext cx="4651629" cy="499567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1">
                <a:solidFill>
                  <a:srgbClr val="3F3F3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2E62CCC-C939-3A40-A179-51115C656579}"/>
              </a:ext>
            </a:extLst>
          </p:cNvPr>
          <p:cNvSpPr>
            <a:spLocks noGrp="1" noChangeArrowheads="1"/>
          </p:cNvSpPr>
          <p:nvPr>
            <p:ph type="sldNum" sz="quarter" idx="10"/>
          </p:nvPr>
        </p:nvSpPr>
        <p:spPr>
          <a:xfrm>
            <a:off x="7699248" y="7039356"/>
            <a:ext cx="2459482" cy="276999"/>
          </a:xfrm>
          <a:ln/>
        </p:spPr>
        <p:txBody>
          <a:bodyPr/>
          <a:lstStyle>
            <a:lvl1pPr>
              <a:defRPr/>
            </a:lvl1pPr>
          </a:lstStyle>
          <a:p>
            <a:pPr>
              <a:defRPr/>
            </a:pPr>
            <a:r>
              <a:rPr lang="en-US" altLang="it-IT"/>
              <a:t>page </a:t>
            </a:r>
            <a:fld id="{7E19B373-70C8-6242-A05D-A20550EC0940}" type="slidenum">
              <a:rPr lang="en-US" altLang="it-IT"/>
              <a:pPr>
                <a:defRPr/>
              </a:pPr>
              <a:t>‹N›</a:t>
            </a:fld>
            <a:endParaRPr lang="en-US" altLang="it-IT"/>
          </a:p>
        </p:txBody>
      </p:sp>
      <p:sp>
        <p:nvSpPr>
          <p:cNvPr id="3" name="Rectangle 7">
            <a:extLst>
              <a:ext uri="{FF2B5EF4-FFF2-40B4-BE49-F238E27FC236}">
                <a16:creationId xmlns:a16="http://schemas.microsoft.com/office/drawing/2014/main" id="{0E712DB9-2A1B-6E4E-8E4B-098D2600DE78}"/>
              </a:ext>
            </a:extLst>
          </p:cNvPr>
          <p:cNvSpPr>
            <a:spLocks noGrp="1" noChangeArrowheads="1"/>
          </p:cNvSpPr>
          <p:nvPr>
            <p:ph type="dt" sz="quarter" idx="11"/>
          </p:nvPr>
        </p:nvSpPr>
        <p:spPr>
          <a:xfrm>
            <a:off x="534670" y="7039356"/>
            <a:ext cx="2459482" cy="276999"/>
          </a:xfrm>
          <a:ln/>
        </p:spPr>
        <p:txBody>
          <a:bodyPr/>
          <a:lstStyle>
            <a:lvl1pPr>
              <a:defRPr/>
            </a:lvl1pPr>
          </a:lstStyle>
          <a:p>
            <a:pPr>
              <a:defRPr/>
            </a:pPr>
            <a:fld id="{F2261034-8D19-974F-A07E-3C1E5B201C8E}" type="datetime4">
              <a:rPr lang="en-US" altLang="it-IT"/>
              <a:pPr>
                <a:defRPr/>
              </a:pPr>
              <a:t>October 8, 2018</a:t>
            </a:fld>
            <a:endParaRPr lang="en-US" altLang="it-IT"/>
          </a:p>
        </p:txBody>
      </p:sp>
      <p:sp>
        <p:nvSpPr>
          <p:cNvPr id="4" name="Rectangle 8">
            <a:extLst>
              <a:ext uri="{FF2B5EF4-FFF2-40B4-BE49-F238E27FC236}">
                <a16:creationId xmlns:a16="http://schemas.microsoft.com/office/drawing/2014/main" id="{55E63F71-7988-EE47-9137-29BA6F0B2BAF}"/>
              </a:ext>
            </a:extLst>
          </p:cNvPr>
          <p:cNvSpPr>
            <a:spLocks noGrp="1" noChangeArrowheads="1"/>
          </p:cNvSpPr>
          <p:nvPr>
            <p:ph type="ftr" sz="quarter" idx="12"/>
          </p:nvPr>
        </p:nvSpPr>
        <p:spPr>
          <a:xfrm>
            <a:off x="663835" y="6161065"/>
            <a:ext cx="891540" cy="123111"/>
          </a:xfrm>
          <a:ln/>
        </p:spPr>
        <p:txBody>
          <a:bodyPr/>
          <a:lstStyle>
            <a:lvl1pPr>
              <a:defRPr/>
            </a:lvl1pPr>
          </a:lstStyle>
          <a:p>
            <a:pPr>
              <a:defRPr/>
            </a:pPr>
            <a:r>
              <a:rPr lang="en-US" altLang="it-IT"/>
              <a:t>      </a:t>
            </a:r>
          </a:p>
        </p:txBody>
      </p:sp>
    </p:spTree>
    <p:extLst>
      <p:ext uri="{BB962C8B-B14F-4D97-AF65-F5344CB8AC3E}">
        <p14:creationId xmlns:p14="http://schemas.microsoft.com/office/powerpoint/2010/main" val="827039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215503" y="771904"/>
            <a:ext cx="1078230" cy="6014720"/>
          </a:xfrm>
          <a:custGeom>
            <a:avLst/>
            <a:gdLst/>
            <a:ahLst/>
            <a:cxnLst/>
            <a:rect l="l" t="t" r="r" b="b"/>
            <a:pathLst>
              <a:path w="1078229" h="6014720">
                <a:moveTo>
                  <a:pt x="8636" y="0"/>
                </a:moveTo>
                <a:lnTo>
                  <a:pt x="0" y="0"/>
                </a:lnTo>
                <a:lnTo>
                  <a:pt x="254" y="762"/>
                </a:lnTo>
                <a:lnTo>
                  <a:pt x="1069200" y="6014466"/>
                </a:lnTo>
                <a:lnTo>
                  <a:pt x="1077722" y="6014466"/>
                </a:lnTo>
                <a:lnTo>
                  <a:pt x="1077722" y="6013704"/>
                </a:lnTo>
                <a:lnTo>
                  <a:pt x="8636" y="0"/>
                </a:lnTo>
                <a:close/>
              </a:path>
            </a:pathLst>
          </a:custGeom>
          <a:solidFill>
            <a:srgbClr val="BFBFBF"/>
          </a:solidFill>
        </p:spPr>
        <p:txBody>
          <a:bodyPr wrap="square" lIns="0" tIns="0" rIns="0" bIns="0" rtlCol="0"/>
          <a:lstStyle/>
          <a:p>
            <a:endParaRPr/>
          </a:p>
        </p:txBody>
      </p:sp>
      <p:sp>
        <p:nvSpPr>
          <p:cNvPr id="17" name="bk object 17"/>
          <p:cNvSpPr/>
          <p:nvPr/>
        </p:nvSpPr>
        <p:spPr>
          <a:xfrm>
            <a:off x="6508881" y="3995922"/>
            <a:ext cx="4184650" cy="2790825"/>
          </a:xfrm>
          <a:custGeom>
            <a:avLst/>
            <a:gdLst/>
            <a:ahLst/>
            <a:cxnLst/>
            <a:rect l="l" t="t" r="r" b="b"/>
            <a:pathLst>
              <a:path w="4184650" h="2790825">
                <a:moveTo>
                  <a:pt x="4181855" y="0"/>
                </a:moveTo>
                <a:lnTo>
                  <a:pt x="0" y="2788158"/>
                </a:lnTo>
                <a:lnTo>
                  <a:pt x="0" y="2790444"/>
                </a:lnTo>
                <a:lnTo>
                  <a:pt x="12560" y="2790444"/>
                </a:lnTo>
                <a:lnTo>
                  <a:pt x="4184141" y="8382"/>
                </a:lnTo>
                <a:lnTo>
                  <a:pt x="4184141" y="762"/>
                </a:lnTo>
                <a:lnTo>
                  <a:pt x="4181855" y="0"/>
                </a:lnTo>
                <a:close/>
              </a:path>
            </a:pathLst>
          </a:custGeom>
          <a:solidFill>
            <a:srgbClr val="D9D9D9"/>
          </a:solidFill>
        </p:spPr>
        <p:txBody>
          <a:bodyPr wrap="square" lIns="0" tIns="0" rIns="0" bIns="0" rtlCol="0"/>
          <a:lstStyle/>
          <a:p>
            <a:endParaRPr/>
          </a:p>
        </p:txBody>
      </p:sp>
      <p:sp>
        <p:nvSpPr>
          <p:cNvPr id="2" name="Holder 2"/>
          <p:cNvSpPr>
            <a:spLocks noGrp="1"/>
          </p:cNvSpPr>
          <p:nvPr>
            <p:ph type="title"/>
          </p:nvPr>
        </p:nvSpPr>
        <p:spPr>
          <a:xfrm>
            <a:off x="3461580" y="2320544"/>
            <a:ext cx="3770238" cy="345439"/>
          </a:xfrm>
          <a:prstGeom prst="rect">
            <a:avLst/>
          </a:prstGeom>
        </p:spPr>
        <p:txBody>
          <a:bodyPr wrap="square" lIns="0" tIns="0" rIns="0" bIns="0">
            <a:spAutoFit/>
          </a:bodyPr>
          <a:lstStyle>
            <a:lvl1pPr>
              <a:defRPr sz="2100" b="0" i="1">
                <a:solidFill>
                  <a:srgbClr val="3F3F3F"/>
                </a:solidFill>
                <a:latin typeface="Arial"/>
                <a:cs typeface="Arial"/>
              </a:defRPr>
            </a:lvl1pPr>
          </a:lstStyle>
          <a:p>
            <a:endParaRPr/>
          </a:p>
        </p:txBody>
      </p:sp>
      <p:sp>
        <p:nvSpPr>
          <p:cNvPr id="3" name="Holder 3"/>
          <p:cNvSpPr>
            <a:spLocks noGrp="1"/>
          </p:cNvSpPr>
          <p:nvPr>
            <p:ph type="body" idx="1"/>
          </p:nvPr>
        </p:nvSpPr>
        <p:spPr>
          <a:xfrm>
            <a:off x="663835" y="2002789"/>
            <a:ext cx="9365729" cy="38563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63835" y="6161065"/>
            <a:ext cx="891540" cy="142239"/>
          </a:xfrm>
          <a:prstGeom prst="rect">
            <a:avLst/>
          </a:prstGeom>
        </p:spPr>
        <p:txBody>
          <a:bodyPr wrap="square" lIns="0" tIns="0" rIns="0" bIns="0">
            <a:spAutoFit/>
          </a:bodyPr>
          <a:lstStyle>
            <a:lvl1pPr>
              <a:defRPr sz="800" b="0" i="0">
                <a:solidFill>
                  <a:srgbClr val="898989"/>
                </a:solidFill>
                <a:latin typeface="Trebuchet MS"/>
                <a:cs typeface="Trebuchet MS"/>
              </a:defRPr>
            </a:lvl1pPr>
          </a:lstStyle>
          <a:p>
            <a:pPr marL="12700">
              <a:lnSpc>
                <a:spcPct val="100000"/>
              </a:lnSpc>
              <a:spcBef>
                <a:spcPts val="40"/>
              </a:spcBef>
            </a:pPr>
            <a:r>
              <a:rPr spc="-10" dirty="0"/>
              <a:t>760801 </a:t>
            </a:r>
            <a:r>
              <a:rPr spc="-5" dirty="0"/>
              <a:t>-</a:t>
            </a:r>
            <a:r>
              <a:rPr spc="-50" dirty="0"/>
              <a:t> </a:t>
            </a:r>
            <a:r>
              <a:rPr spc="-10" dirty="0"/>
              <a:t>NEMOSINE</a:t>
            </a:r>
          </a:p>
        </p:txBody>
      </p:sp>
      <p:sp>
        <p:nvSpPr>
          <p:cNvPr id="5" name="Holder 5"/>
          <p:cNvSpPr>
            <a:spLocks noGrp="1"/>
          </p:cNvSpPr>
          <p:nvPr>
            <p:ph type="dt" sz="half" idx="6"/>
          </p:nvPr>
        </p:nvSpPr>
        <p:spPr>
          <a:xfrm>
            <a:off x="534670" y="7039356"/>
            <a:ext cx="2459482" cy="3784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10/8/18</a:t>
            </a:fld>
            <a:endParaRPr lang="en-US"/>
          </a:p>
        </p:txBody>
      </p:sp>
      <p:sp>
        <p:nvSpPr>
          <p:cNvPr id="6" name="Holder 6"/>
          <p:cNvSpPr>
            <a:spLocks noGrp="1"/>
          </p:cNvSpPr>
          <p:nvPr>
            <p:ph type="sldNum" sz="quarter" idx="7"/>
          </p:nvPr>
        </p:nvSpPr>
        <p:spPr>
          <a:xfrm>
            <a:off x="7699248" y="7039356"/>
            <a:ext cx="2459482" cy="3784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WWW.NEMOSINEPROJECT.EU/" TargetMode="External"/><Relationship Id="rId5" Type="http://schemas.openxmlformats.org/officeDocument/2006/relationships/hyperlink" Target="http://WWW.ALINARI.COM/" TargetMode="External"/><Relationship Id="rId4" Type="http://schemas.openxmlformats.org/officeDocument/2006/relationships/hyperlink" Target="mailto:PAOLA.DEPOLO@ALINARI.IT" TargetMode="Externa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76135" y="706590"/>
            <a:ext cx="2817264" cy="60144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39" y="776058"/>
            <a:ext cx="736201" cy="496755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175397" y="3625367"/>
            <a:ext cx="8279765" cy="1249680"/>
          </a:xfrm>
          <a:prstGeom prst="rect">
            <a:avLst/>
          </a:prstGeom>
        </p:spPr>
        <p:txBody>
          <a:bodyPr vert="horz" wrap="square" lIns="0" tIns="635" rIns="0" bIns="0" rtlCol="0">
            <a:spAutoFit/>
          </a:bodyPr>
          <a:lstStyle/>
          <a:p>
            <a:pPr marL="12065" marR="5080" indent="171450" algn="ctr">
              <a:lnSpc>
                <a:spcPct val="103200"/>
              </a:lnSpc>
              <a:spcBef>
                <a:spcPts val="5"/>
              </a:spcBef>
            </a:pPr>
            <a:r>
              <a:rPr sz="2500" i="1" spc="-30" dirty="0">
                <a:solidFill>
                  <a:srgbClr val="6D6440"/>
                </a:solidFill>
                <a:latin typeface="Trebuchet MS"/>
                <a:cs typeface="Trebuchet MS"/>
              </a:rPr>
              <a:t>Innovative packaging </a:t>
            </a:r>
            <a:r>
              <a:rPr sz="2500" i="1" spc="-25" dirty="0">
                <a:solidFill>
                  <a:srgbClr val="6D6440"/>
                </a:solidFill>
                <a:latin typeface="Trebuchet MS"/>
                <a:cs typeface="Trebuchet MS"/>
              </a:rPr>
              <a:t>solutions for storage and  </a:t>
            </a:r>
            <a:r>
              <a:rPr sz="2500" i="1" spc="-30" dirty="0">
                <a:solidFill>
                  <a:srgbClr val="6D6440"/>
                </a:solidFill>
                <a:latin typeface="Trebuchet MS"/>
                <a:cs typeface="Trebuchet MS"/>
              </a:rPr>
              <a:t>conservation </a:t>
            </a:r>
            <a:r>
              <a:rPr sz="2500" i="1" spc="-15" dirty="0">
                <a:solidFill>
                  <a:srgbClr val="6D6440"/>
                </a:solidFill>
                <a:latin typeface="Trebuchet MS"/>
                <a:cs typeface="Trebuchet MS"/>
              </a:rPr>
              <a:t>of </a:t>
            </a:r>
            <a:r>
              <a:rPr sz="2500" i="1" spc="-25" dirty="0">
                <a:solidFill>
                  <a:srgbClr val="6D6440"/>
                </a:solidFill>
                <a:latin typeface="Trebuchet MS"/>
                <a:cs typeface="Trebuchet MS"/>
              </a:rPr>
              <a:t>20th </a:t>
            </a:r>
            <a:r>
              <a:rPr sz="2500" i="1" spc="-30" dirty="0">
                <a:solidFill>
                  <a:srgbClr val="6D6440"/>
                </a:solidFill>
                <a:latin typeface="Trebuchet MS"/>
                <a:cs typeface="Trebuchet MS"/>
              </a:rPr>
              <a:t>century cultural heritage </a:t>
            </a:r>
            <a:r>
              <a:rPr sz="2500" i="1" spc="-15" dirty="0">
                <a:solidFill>
                  <a:srgbClr val="6D6440"/>
                </a:solidFill>
                <a:latin typeface="Trebuchet MS"/>
                <a:cs typeface="Trebuchet MS"/>
              </a:rPr>
              <a:t>of</a:t>
            </a:r>
            <a:r>
              <a:rPr sz="2500" i="1" spc="-145" dirty="0">
                <a:solidFill>
                  <a:srgbClr val="6D6440"/>
                </a:solidFill>
                <a:latin typeface="Trebuchet MS"/>
                <a:cs typeface="Trebuchet MS"/>
              </a:rPr>
              <a:t> </a:t>
            </a:r>
            <a:r>
              <a:rPr sz="2500" i="1" spc="-35" dirty="0">
                <a:solidFill>
                  <a:srgbClr val="6D6440"/>
                </a:solidFill>
                <a:latin typeface="Trebuchet MS"/>
                <a:cs typeface="Trebuchet MS"/>
              </a:rPr>
              <a:t>artefacts</a:t>
            </a:r>
            <a:endParaRPr sz="2500">
              <a:latin typeface="Trebuchet MS"/>
              <a:cs typeface="Trebuchet MS"/>
            </a:endParaRPr>
          </a:p>
          <a:p>
            <a:pPr marR="89535" algn="ctr">
              <a:lnSpc>
                <a:spcPct val="100000"/>
              </a:lnSpc>
              <a:spcBef>
                <a:spcPts val="540"/>
              </a:spcBef>
            </a:pPr>
            <a:r>
              <a:rPr sz="2500" i="1" spc="-30" dirty="0">
                <a:solidFill>
                  <a:srgbClr val="6D6440"/>
                </a:solidFill>
                <a:latin typeface="Trebuchet MS"/>
                <a:cs typeface="Trebuchet MS"/>
              </a:rPr>
              <a:t>based </a:t>
            </a:r>
            <a:r>
              <a:rPr sz="2500" i="1" spc="-15" dirty="0">
                <a:solidFill>
                  <a:srgbClr val="6D6440"/>
                </a:solidFill>
                <a:latin typeface="Trebuchet MS"/>
                <a:cs typeface="Trebuchet MS"/>
              </a:rPr>
              <a:t>on </a:t>
            </a:r>
            <a:r>
              <a:rPr sz="2500" i="1" spc="-30" dirty="0">
                <a:solidFill>
                  <a:srgbClr val="6D6440"/>
                </a:solidFill>
                <a:latin typeface="Trebuchet MS"/>
                <a:cs typeface="Trebuchet MS"/>
              </a:rPr>
              <a:t>cellulose</a:t>
            </a:r>
            <a:r>
              <a:rPr sz="2500" i="1" spc="-170" dirty="0">
                <a:solidFill>
                  <a:srgbClr val="6D6440"/>
                </a:solidFill>
                <a:latin typeface="Trebuchet MS"/>
                <a:cs typeface="Trebuchet MS"/>
              </a:rPr>
              <a:t> </a:t>
            </a:r>
            <a:r>
              <a:rPr sz="2500" i="1" spc="-30" dirty="0">
                <a:solidFill>
                  <a:srgbClr val="6D6440"/>
                </a:solidFill>
                <a:latin typeface="Trebuchet MS"/>
                <a:cs typeface="Trebuchet MS"/>
              </a:rPr>
              <a:t>derivative</a:t>
            </a:r>
            <a:endParaRPr sz="2500">
              <a:latin typeface="Trebuchet MS"/>
              <a:cs typeface="Trebuchet MS"/>
            </a:endParaRPr>
          </a:p>
        </p:txBody>
      </p:sp>
      <p:sp>
        <p:nvSpPr>
          <p:cNvPr id="5" name="object 5"/>
          <p:cNvSpPr/>
          <p:nvPr/>
        </p:nvSpPr>
        <p:spPr>
          <a:xfrm>
            <a:off x="4572044" y="1856266"/>
            <a:ext cx="1387820" cy="176372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561832" y="5635218"/>
            <a:ext cx="1534482" cy="1022121"/>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3241789" y="5696496"/>
            <a:ext cx="3258185" cy="608330"/>
          </a:xfrm>
          <a:prstGeom prst="rect">
            <a:avLst/>
          </a:prstGeom>
        </p:spPr>
        <p:txBody>
          <a:bodyPr vert="horz" wrap="square" lIns="0" tIns="12700" rIns="0" bIns="0" rtlCol="0">
            <a:spAutoFit/>
          </a:bodyPr>
          <a:lstStyle/>
          <a:p>
            <a:pPr marL="43815">
              <a:lnSpc>
                <a:spcPts val="2295"/>
              </a:lnSpc>
              <a:spcBef>
                <a:spcPts val="100"/>
              </a:spcBef>
            </a:pPr>
            <a:r>
              <a:rPr lang="it-IT" sz="2000" b="1" spc="-5" dirty="0">
                <a:latin typeface="Trebuchet MS"/>
                <a:cs typeface="Trebuchet MS"/>
              </a:rPr>
              <a:t>Andrea</a:t>
            </a:r>
            <a:r>
              <a:rPr sz="2000" b="1" spc="-5" dirty="0">
                <a:latin typeface="Trebuchet MS"/>
                <a:cs typeface="Trebuchet MS"/>
              </a:rPr>
              <a:t> DE POLO</a:t>
            </a:r>
            <a:r>
              <a:rPr sz="2000" b="1" spc="-160" dirty="0">
                <a:latin typeface="Trebuchet MS"/>
                <a:cs typeface="Trebuchet MS"/>
              </a:rPr>
              <a:t> </a:t>
            </a:r>
            <a:r>
              <a:rPr sz="2000" b="1" spc="-5" dirty="0">
                <a:latin typeface="Trebuchet MS"/>
                <a:cs typeface="Trebuchet MS"/>
              </a:rPr>
              <a:t>SAIBANTI</a:t>
            </a:r>
            <a:endParaRPr sz="2000">
              <a:latin typeface="Trebuchet MS"/>
              <a:cs typeface="Trebuchet MS"/>
            </a:endParaRPr>
          </a:p>
          <a:p>
            <a:pPr marL="12700">
              <a:lnSpc>
                <a:spcPts val="2295"/>
              </a:lnSpc>
            </a:pPr>
            <a:r>
              <a:rPr sz="2000" i="1" spc="-15" dirty="0">
                <a:latin typeface="Times New Roman"/>
                <a:cs typeface="Times New Roman"/>
              </a:rPr>
              <a:t>FRATELLI </a:t>
            </a:r>
            <a:r>
              <a:rPr sz="2000" i="1" spc="-5" dirty="0">
                <a:latin typeface="Times New Roman"/>
                <a:cs typeface="Times New Roman"/>
              </a:rPr>
              <a:t>ALINARI IDEA</a:t>
            </a:r>
            <a:r>
              <a:rPr sz="2000" i="1" spc="-85" dirty="0">
                <a:latin typeface="Times New Roman"/>
                <a:cs typeface="Times New Roman"/>
              </a:rPr>
              <a:t> SPA</a:t>
            </a:r>
            <a:endParaRPr sz="2000">
              <a:latin typeface="Times New Roman"/>
              <a:cs typeface="Times New Roman"/>
            </a:endParaRPr>
          </a:p>
        </p:txBody>
      </p:sp>
      <p:sp>
        <p:nvSpPr>
          <p:cNvPr id="8" name="object 8"/>
          <p:cNvSpPr txBox="1"/>
          <p:nvPr/>
        </p:nvSpPr>
        <p:spPr>
          <a:xfrm>
            <a:off x="6773341" y="6010732"/>
            <a:ext cx="1689100" cy="238760"/>
          </a:xfrm>
          <a:prstGeom prst="rect">
            <a:avLst/>
          </a:prstGeom>
        </p:spPr>
        <p:txBody>
          <a:bodyPr vert="horz" wrap="square" lIns="0" tIns="12700" rIns="0" bIns="0" rtlCol="0">
            <a:spAutoFit/>
          </a:bodyPr>
          <a:lstStyle/>
          <a:p>
            <a:pPr marL="12700">
              <a:lnSpc>
                <a:spcPct val="100000"/>
              </a:lnSpc>
              <a:spcBef>
                <a:spcPts val="100"/>
              </a:spcBef>
            </a:pPr>
            <a:r>
              <a:rPr sz="1400" b="1" i="1" spc="-10" dirty="0">
                <a:solidFill>
                  <a:srgbClr val="6D6440"/>
                </a:solidFill>
                <a:latin typeface="Arial-BoldItalicMT"/>
                <a:cs typeface="Arial-BoldItalicMT"/>
              </a:rPr>
              <a:t>GA760801 </a:t>
            </a:r>
            <a:r>
              <a:rPr sz="1400" i="1" spc="-10" dirty="0">
                <a:solidFill>
                  <a:srgbClr val="6D6440"/>
                </a:solidFill>
                <a:latin typeface="Arial"/>
                <a:cs typeface="Arial"/>
              </a:rPr>
              <a:t>funded</a:t>
            </a:r>
            <a:r>
              <a:rPr sz="1400" i="1" spc="-165" dirty="0">
                <a:solidFill>
                  <a:srgbClr val="6D6440"/>
                </a:solidFill>
                <a:latin typeface="Arial"/>
                <a:cs typeface="Arial"/>
              </a:rPr>
              <a:t> </a:t>
            </a:r>
            <a:r>
              <a:rPr sz="1400" i="1" spc="-10" dirty="0">
                <a:solidFill>
                  <a:srgbClr val="6D6440"/>
                </a:solidFill>
                <a:latin typeface="Arial"/>
                <a:cs typeface="Arial"/>
              </a:rPr>
              <a:t>by</a:t>
            </a:r>
            <a:endParaRPr sz="1400">
              <a:latin typeface="Arial"/>
              <a:cs typeface="Arial"/>
            </a:endParaRPr>
          </a:p>
        </p:txBody>
      </p:sp>
      <p:sp>
        <p:nvSpPr>
          <p:cNvPr id="9" name="object 9"/>
          <p:cNvSpPr txBox="1">
            <a:spLocks noGrp="1"/>
          </p:cNvSpPr>
          <p:nvPr>
            <p:ph type="title"/>
          </p:nvPr>
        </p:nvSpPr>
        <p:spPr>
          <a:xfrm>
            <a:off x="4061561" y="764323"/>
            <a:ext cx="2122805" cy="330200"/>
          </a:xfrm>
          <a:prstGeom prst="rect">
            <a:avLst/>
          </a:prstGeom>
        </p:spPr>
        <p:txBody>
          <a:bodyPr vert="horz" wrap="square" lIns="0" tIns="12700" rIns="0" bIns="0" rtlCol="0">
            <a:spAutoFit/>
          </a:bodyPr>
          <a:lstStyle/>
          <a:p>
            <a:pPr marL="12700">
              <a:lnSpc>
                <a:spcPct val="100000"/>
              </a:lnSpc>
              <a:spcBef>
                <a:spcPts val="100"/>
              </a:spcBef>
            </a:pPr>
            <a:r>
              <a:rPr lang="it-IT" sz="2000" i="0" u="heavy" spc="-60" dirty="0">
                <a:solidFill>
                  <a:srgbClr val="000000"/>
                </a:solidFill>
                <a:uFill>
                  <a:solidFill>
                    <a:srgbClr val="000000"/>
                  </a:solidFill>
                </a:uFill>
                <a:latin typeface="Calibri"/>
                <a:cs typeface="Calibri"/>
              </a:rPr>
              <a:t>Roma, 5 ottobre 2018</a:t>
            </a:r>
            <a:endParaRPr sz="2000">
              <a:latin typeface="Calibri"/>
              <a:cs typeface="Calibri"/>
            </a:endParaRPr>
          </a:p>
        </p:txBody>
      </p:sp>
      <p:sp>
        <p:nvSpPr>
          <p:cNvPr id="10" name="object 10"/>
          <p:cNvSpPr/>
          <p:nvPr/>
        </p:nvSpPr>
        <p:spPr>
          <a:xfrm>
            <a:off x="271272" y="5585967"/>
            <a:ext cx="2749557" cy="901721"/>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807617" y="91856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2" name="object 12"/>
          <p:cNvSpPr/>
          <p:nvPr/>
        </p:nvSpPr>
        <p:spPr>
          <a:xfrm>
            <a:off x="1807617" y="91856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3" name="object 13"/>
          <p:cNvSpPr/>
          <p:nvPr/>
        </p:nvSpPr>
        <p:spPr>
          <a:xfrm>
            <a:off x="2826990" y="3676005"/>
            <a:ext cx="3175" cy="3175"/>
          </a:xfrm>
          <a:custGeom>
            <a:avLst/>
            <a:gdLst/>
            <a:ahLst/>
            <a:cxnLst/>
            <a:rect l="l" t="t" r="r" b="b"/>
            <a:pathLst>
              <a:path w="3175" h="3175">
                <a:moveTo>
                  <a:pt x="0" y="0"/>
                </a:moveTo>
                <a:lnTo>
                  <a:pt x="1028" y="1028"/>
                </a:lnTo>
                <a:lnTo>
                  <a:pt x="2044" y="2044"/>
                </a:lnTo>
                <a:lnTo>
                  <a:pt x="3073" y="3073"/>
                </a:lnTo>
              </a:path>
            </a:pathLst>
          </a:custGeom>
          <a:ln w="8978">
            <a:solidFill>
              <a:srgbClr val="000000"/>
            </a:solidFill>
          </a:ln>
        </p:spPr>
        <p:txBody>
          <a:bodyPr wrap="square" lIns="0" tIns="0" rIns="0" bIns="0" rtlCol="0"/>
          <a:lstStyle/>
          <a:p>
            <a:endParaRPr/>
          </a:p>
        </p:txBody>
      </p:sp>
      <p:sp>
        <p:nvSpPr>
          <p:cNvPr id="14" name="object 14"/>
          <p:cNvSpPr/>
          <p:nvPr/>
        </p:nvSpPr>
        <p:spPr>
          <a:xfrm>
            <a:off x="1991073" y="861418"/>
            <a:ext cx="1905" cy="1905"/>
          </a:xfrm>
          <a:custGeom>
            <a:avLst/>
            <a:gdLst/>
            <a:ahLst/>
            <a:cxnLst/>
            <a:rect l="l" t="t" r="r" b="b"/>
            <a:pathLst>
              <a:path w="1905" h="1905">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5" name="object 15"/>
          <p:cNvSpPr/>
          <p:nvPr/>
        </p:nvSpPr>
        <p:spPr>
          <a:xfrm>
            <a:off x="1019821" y="752476"/>
            <a:ext cx="1905" cy="1905"/>
          </a:xfrm>
          <a:custGeom>
            <a:avLst/>
            <a:gdLst/>
            <a:ahLst/>
            <a:cxnLst/>
            <a:rect l="l" t="t" r="r" b="b"/>
            <a:pathLst>
              <a:path w="1905" h="1904">
                <a:moveTo>
                  <a:pt x="1143" y="1143"/>
                </a:moveTo>
                <a:lnTo>
                  <a:pt x="1397" y="889"/>
                </a:lnTo>
                <a:lnTo>
                  <a:pt x="1397" y="495"/>
                </a:lnTo>
                <a:lnTo>
                  <a:pt x="1143" y="241"/>
                </a:lnTo>
                <a:lnTo>
                  <a:pt x="889" y="0"/>
                </a:lnTo>
                <a:lnTo>
                  <a:pt x="495" y="0"/>
                </a:lnTo>
                <a:lnTo>
                  <a:pt x="241" y="241"/>
                </a:lnTo>
                <a:lnTo>
                  <a:pt x="0" y="495"/>
                </a:lnTo>
                <a:lnTo>
                  <a:pt x="0" y="889"/>
                </a:lnTo>
                <a:lnTo>
                  <a:pt x="241" y="1143"/>
                </a:lnTo>
                <a:lnTo>
                  <a:pt x="495" y="1397"/>
                </a:lnTo>
                <a:lnTo>
                  <a:pt x="889" y="1397"/>
                </a:lnTo>
                <a:lnTo>
                  <a:pt x="1143" y="1143"/>
                </a:lnTo>
              </a:path>
            </a:pathLst>
          </a:custGeom>
          <a:ln w="8978">
            <a:solidFill>
              <a:srgbClr val="000000"/>
            </a:solidFill>
          </a:ln>
        </p:spPr>
        <p:txBody>
          <a:bodyPr wrap="square" lIns="0" tIns="0" rIns="0" bIns="0" rtlCol="0"/>
          <a:lstStyle/>
          <a:p>
            <a:endParaRPr/>
          </a:p>
        </p:txBody>
      </p:sp>
      <p:sp>
        <p:nvSpPr>
          <p:cNvPr id="16" name="object 16"/>
          <p:cNvSpPr/>
          <p:nvPr/>
        </p:nvSpPr>
        <p:spPr>
          <a:xfrm>
            <a:off x="1369469" y="886321"/>
            <a:ext cx="6350" cy="0"/>
          </a:xfrm>
          <a:custGeom>
            <a:avLst/>
            <a:gdLst/>
            <a:ahLst/>
            <a:cxnLst/>
            <a:rect l="l" t="t" r="r" b="b"/>
            <a:pathLst>
              <a:path w="6350">
                <a:moveTo>
                  <a:pt x="6248" y="0"/>
                </a:moveTo>
                <a:lnTo>
                  <a:pt x="0" y="0"/>
                </a:lnTo>
              </a:path>
            </a:pathLst>
          </a:custGeom>
          <a:ln w="8978">
            <a:solidFill>
              <a:srgbClr val="000000"/>
            </a:solidFill>
          </a:ln>
        </p:spPr>
        <p:txBody>
          <a:bodyPr wrap="square" lIns="0" tIns="0" rIns="0" bIns="0" rtlCol="0"/>
          <a:lstStyle/>
          <a:p>
            <a:endParaRPr/>
          </a:p>
        </p:txBody>
      </p:sp>
      <p:sp>
        <p:nvSpPr>
          <p:cNvPr id="17" name="object 17"/>
          <p:cNvSpPr txBox="1"/>
          <p:nvPr/>
        </p:nvSpPr>
        <p:spPr>
          <a:xfrm>
            <a:off x="1505864" y="1204696"/>
            <a:ext cx="828040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“Nanomaterials and advanced solutions for the restoration of Cultural</a:t>
            </a:r>
            <a:r>
              <a:rPr sz="2000" spc="-45" dirty="0">
                <a:latin typeface="Calibri"/>
                <a:cs typeface="Calibri"/>
              </a:rPr>
              <a:t> </a:t>
            </a:r>
            <a:r>
              <a:rPr sz="2000" spc="-5" dirty="0">
                <a:latin typeface="Calibri"/>
                <a:cs typeface="Calibri"/>
              </a:rPr>
              <a:t>Heritage”</a:t>
            </a:r>
            <a:endParaRPr sz="20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a:extLst>
              <a:ext uri="{FF2B5EF4-FFF2-40B4-BE49-F238E27FC236}">
                <a16:creationId xmlns:a16="http://schemas.microsoft.com/office/drawing/2014/main" id="{CB7CEC1A-9511-1F4E-982F-AB052DE6AE9D}"/>
              </a:ext>
            </a:extLst>
          </p:cNvPr>
          <p:cNvSpPr>
            <a:spLocks noGrp="1"/>
          </p:cNvSpPr>
          <p:nvPr>
            <p:ph type="sldNum" sz="quarter" idx="10"/>
          </p:nvPr>
        </p:nvSpPr>
        <p:spPr/>
        <p:txBody>
          <a:bodyPr/>
          <a:lstStyle/>
          <a:p>
            <a:pPr>
              <a:defRPr/>
            </a:pPr>
            <a:r>
              <a:rPr lang="en-US" altLang="it-IT"/>
              <a:t>page </a:t>
            </a:r>
            <a:fld id="{EB74C159-6E30-9741-9470-59A60E97C163}" type="slidenum">
              <a:rPr lang="en-US" altLang="it-IT"/>
              <a:pPr>
                <a:defRPr/>
              </a:pPr>
              <a:t>10</a:t>
            </a:fld>
            <a:endParaRPr lang="en-US" altLang="it-IT"/>
          </a:p>
        </p:txBody>
      </p:sp>
      <p:sp>
        <p:nvSpPr>
          <p:cNvPr id="5" name="Segnaposto data 2">
            <a:extLst>
              <a:ext uri="{FF2B5EF4-FFF2-40B4-BE49-F238E27FC236}">
                <a16:creationId xmlns:a16="http://schemas.microsoft.com/office/drawing/2014/main" id="{6772A933-9A3F-984F-B3E2-D6F1BFDF0431}"/>
              </a:ext>
            </a:extLst>
          </p:cNvPr>
          <p:cNvSpPr>
            <a:spLocks noGrp="1"/>
          </p:cNvSpPr>
          <p:nvPr>
            <p:ph type="dt" sz="quarter" idx="11"/>
          </p:nvPr>
        </p:nvSpPr>
        <p:spPr/>
        <p:txBody>
          <a:bodyPr/>
          <a:lstStyle/>
          <a:p>
            <a:pPr>
              <a:defRPr/>
            </a:pPr>
            <a:fld id="{DE4F9921-7BD4-C94F-BE59-3D0BEBB53BCA}" type="datetime4">
              <a:rPr lang="en-US" altLang="it-IT"/>
              <a:pPr>
                <a:defRPr/>
              </a:pPr>
              <a:t>October 8, 2018</a:t>
            </a:fld>
            <a:endParaRPr lang="en-US" altLang="it-IT"/>
          </a:p>
        </p:txBody>
      </p:sp>
      <p:sp>
        <p:nvSpPr>
          <p:cNvPr id="6" name="Segnaposto piè di pagina 3">
            <a:extLst>
              <a:ext uri="{FF2B5EF4-FFF2-40B4-BE49-F238E27FC236}">
                <a16:creationId xmlns:a16="http://schemas.microsoft.com/office/drawing/2014/main" id="{0DEA5C95-2006-714E-801B-8024DDCB8AAF}"/>
              </a:ext>
            </a:extLst>
          </p:cNvPr>
          <p:cNvSpPr>
            <a:spLocks noGrp="1"/>
          </p:cNvSpPr>
          <p:nvPr>
            <p:ph type="ftr" sz="quarter" idx="12"/>
          </p:nvPr>
        </p:nvSpPr>
        <p:spPr/>
        <p:txBody>
          <a:bodyPr/>
          <a:lstStyle/>
          <a:p>
            <a:pPr>
              <a:defRPr/>
            </a:pPr>
            <a:r>
              <a:rPr lang="en-US" altLang="it-IT"/>
              <a:t>      </a:t>
            </a:r>
          </a:p>
        </p:txBody>
      </p:sp>
      <p:sp>
        <p:nvSpPr>
          <p:cNvPr id="1195012" name="Rectangle 4">
            <a:extLst>
              <a:ext uri="{FF2B5EF4-FFF2-40B4-BE49-F238E27FC236}">
                <a16:creationId xmlns:a16="http://schemas.microsoft.com/office/drawing/2014/main" id="{0C169656-7568-1D40-82DB-754A882EAF35}"/>
              </a:ext>
            </a:extLst>
          </p:cNvPr>
          <p:cNvSpPr>
            <a:spLocks noChangeArrowheads="1"/>
          </p:cNvSpPr>
          <p:nvPr/>
        </p:nvSpPr>
        <p:spPr bwMode="auto">
          <a:xfrm>
            <a:off x="300567" y="3529797"/>
            <a:ext cx="184731" cy="509606"/>
          </a:xfrm>
          <a:prstGeom prst="rect">
            <a:avLst/>
          </a:prstGeom>
          <a:solidFill>
            <a:schemeClr val="tx1"/>
          </a:solidFill>
          <a:ln w="25400">
            <a:solidFill>
              <a:schemeClr val="accent1"/>
            </a:solidFill>
            <a:miter lim="800000"/>
            <a:headEnd/>
            <a:tailEnd type="none" w="lg"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tIns="100923" bIns="100923" anchor="ctr">
            <a:spAutoFit/>
          </a:bodyPr>
          <a:lstStyle/>
          <a:p>
            <a:pPr eaLnBrk="1" hangingPunct="1">
              <a:spcBef>
                <a:spcPct val="50000"/>
              </a:spcBef>
              <a:defRPr/>
            </a:pPr>
            <a:endParaRPr lang="it-IT" sz="1987">
              <a:latin typeface="Futura Bk" charset="0"/>
            </a:endParaRPr>
          </a:p>
        </p:txBody>
      </p:sp>
      <p:pic>
        <p:nvPicPr>
          <p:cNvPr id="31749" name="Picture 6">
            <a:extLst>
              <a:ext uri="{FF2B5EF4-FFF2-40B4-BE49-F238E27FC236}">
                <a16:creationId xmlns:a16="http://schemas.microsoft.com/office/drawing/2014/main" id="{F82920B1-B56A-B244-8FEE-BFDDE175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54" y="424016"/>
            <a:ext cx="8934108" cy="67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04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a:extLst>
              <a:ext uri="{FF2B5EF4-FFF2-40B4-BE49-F238E27FC236}">
                <a16:creationId xmlns:a16="http://schemas.microsoft.com/office/drawing/2014/main" id="{8E13EF8C-EF9F-8043-B5DD-3FDA592319B1}"/>
              </a:ext>
            </a:extLst>
          </p:cNvPr>
          <p:cNvSpPr>
            <a:spLocks noGrp="1"/>
          </p:cNvSpPr>
          <p:nvPr>
            <p:ph type="sldNum" sz="quarter" idx="10"/>
          </p:nvPr>
        </p:nvSpPr>
        <p:spPr/>
        <p:txBody>
          <a:bodyPr/>
          <a:lstStyle/>
          <a:p>
            <a:pPr>
              <a:defRPr/>
            </a:pPr>
            <a:r>
              <a:rPr lang="en-US" altLang="it-IT"/>
              <a:t>page </a:t>
            </a:r>
            <a:fld id="{8067645F-AE7B-A04F-A9BD-0A101AE40B54}" type="slidenum">
              <a:rPr lang="en-US" altLang="it-IT"/>
              <a:pPr>
                <a:defRPr/>
              </a:pPr>
              <a:t>11</a:t>
            </a:fld>
            <a:endParaRPr lang="en-US" altLang="it-IT"/>
          </a:p>
        </p:txBody>
      </p:sp>
      <p:sp>
        <p:nvSpPr>
          <p:cNvPr id="5" name="Segnaposto data 2">
            <a:extLst>
              <a:ext uri="{FF2B5EF4-FFF2-40B4-BE49-F238E27FC236}">
                <a16:creationId xmlns:a16="http://schemas.microsoft.com/office/drawing/2014/main" id="{7D689134-8F0F-A64C-A6F7-932F3A3A2452}"/>
              </a:ext>
            </a:extLst>
          </p:cNvPr>
          <p:cNvSpPr>
            <a:spLocks noGrp="1"/>
          </p:cNvSpPr>
          <p:nvPr>
            <p:ph type="dt" sz="quarter" idx="11"/>
          </p:nvPr>
        </p:nvSpPr>
        <p:spPr/>
        <p:txBody>
          <a:bodyPr/>
          <a:lstStyle/>
          <a:p>
            <a:pPr>
              <a:defRPr/>
            </a:pPr>
            <a:fld id="{93D1FD6C-51DC-854F-9DD2-00658AEC74CB}" type="datetime4">
              <a:rPr lang="en-US" altLang="it-IT"/>
              <a:pPr>
                <a:defRPr/>
              </a:pPr>
              <a:t>October 8, 2018</a:t>
            </a:fld>
            <a:endParaRPr lang="en-US" altLang="it-IT"/>
          </a:p>
        </p:txBody>
      </p:sp>
      <p:sp>
        <p:nvSpPr>
          <p:cNvPr id="6" name="Segnaposto piè di pagina 3">
            <a:extLst>
              <a:ext uri="{FF2B5EF4-FFF2-40B4-BE49-F238E27FC236}">
                <a16:creationId xmlns:a16="http://schemas.microsoft.com/office/drawing/2014/main" id="{343A5CDF-1FA6-064F-ACA4-E05FA1B9D324}"/>
              </a:ext>
            </a:extLst>
          </p:cNvPr>
          <p:cNvSpPr>
            <a:spLocks noGrp="1"/>
          </p:cNvSpPr>
          <p:nvPr>
            <p:ph type="ftr" sz="quarter" idx="12"/>
          </p:nvPr>
        </p:nvSpPr>
        <p:spPr/>
        <p:txBody>
          <a:bodyPr/>
          <a:lstStyle/>
          <a:p>
            <a:pPr>
              <a:defRPr/>
            </a:pPr>
            <a:r>
              <a:rPr lang="en-US" altLang="it-IT"/>
              <a:t>      </a:t>
            </a:r>
          </a:p>
        </p:txBody>
      </p:sp>
      <p:sp>
        <p:nvSpPr>
          <p:cNvPr id="1192963" name="Rectangle 3">
            <a:extLst>
              <a:ext uri="{FF2B5EF4-FFF2-40B4-BE49-F238E27FC236}">
                <a16:creationId xmlns:a16="http://schemas.microsoft.com/office/drawing/2014/main" id="{01C8A292-BD9A-5146-B3B6-D83D3E419A08}"/>
              </a:ext>
            </a:extLst>
          </p:cNvPr>
          <p:cNvSpPr>
            <a:spLocks noChangeArrowheads="1"/>
          </p:cNvSpPr>
          <p:nvPr/>
        </p:nvSpPr>
        <p:spPr bwMode="auto">
          <a:xfrm>
            <a:off x="300567" y="3529797"/>
            <a:ext cx="184731" cy="509606"/>
          </a:xfrm>
          <a:prstGeom prst="rect">
            <a:avLst/>
          </a:prstGeom>
          <a:solidFill>
            <a:schemeClr val="tx1"/>
          </a:solidFill>
          <a:ln w="25400">
            <a:solidFill>
              <a:schemeClr val="tx1"/>
            </a:solidFill>
            <a:miter lim="800000"/>
            <a:headEnd/>
            <a:tailEnd type="none" w="lg"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tIns="100923" bIns="100923" anchor="ctr">
            <a:spAutoFit/>
          </a:bodyPr>
          <a:lstStyle/>
          <a:p>
            <a:pPr eaLnBrk="1" hangingPunct="1">
              <a:spcBef>
                <a:spcPct val="50000"/>
              </a:spcBef>
              <a:defRPr/>
            </a:pPr>
            <a:endParaRPr lang="it-IT" sz="1987">
              <a:latin typeface="Futura Bk" charset="0"/>
            </a:endParaRPr>
          </a:p>
        </p:txBody>
      </p:sp>
      <p:pic>
        <p:nvPicPr>
          <p:cNvPr id="27653" name="Picture 4">
            <a:extLst>
              <a:ext uri="{FF2B5EF4-FFF2-40B4-BE49-F238E27FC236}">
                <a16:creationId xmlns:a16="http://schemas.microsoft.com/office/drawing/2014/main" id="{3159FFB9-E30B-924C-A047-7320B8A83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63" y="117393"/>
            <a:ext cx="9083040" cy="733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83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8100" y="264745"/>
            <a:ext cx="7575691" cy="669867"/>
          </a:xfrm>
        </p:spPr>
        <p:txBody>
          <a:bodyPr>
            <a:normAutofit/>
          </a:bodyPr>
          <a:lstStyle/>
          <a:p>
            <a:pPr algn="ctr"/>
            <a:r>
              <a:rPr lang="en-GB" dirty="0">
                <a:solidFill>
                  <a:schemeClr val="accent1">
                    <a:lumMod val="75000"/>
                  </a:schemeClr>
                </a:solidFill>
              </a:rPr>
              <a:t>Nemosine</a:t>
            </a:r>
            <a:br>
              <a:rPr lang="en-GB" dirty="0">
                <a:solidFill>
                  <a:schemeClr val="accent1">
                    <a:lumMod val="75000"/>
                  </a:schemeClr>
                </a:solidFill>
              </a:rPr>
            </a:br>
            <a:r>
              <a:rPr lang="en-GB" dirty="0">
                <a:solidFill>
                  <a:schemeClr val="accent1">
                    <a:lumMod val="75000"/>
                  </a:schemeClr>
                </a:solidFill>
              </a:rPr>
              <a:t>"The need"</a:t>
            </a:r>
            <a:endParaRPr lang="es-ES" i="1" dirty="0">
              <a:solidFill>
                <a:schemeClr val="accent1">
                  <a:lumMod val="75000"/>
                </a:schemeClr>
              </a:solidFill>
            </a:endParaRPr>
          </a:p>
        </p:txBody>
      </p:sp>
      <p:sp>
        <p:nvSpPr>
          <p:cNvPr id="3" name="Marcador de contenido 2"/>
          <p:cNvSpPr>
            <a:spLocks noGrp="1"/>
          </p:cNvSpPr>
          <p:nvPr>
            <p:ph idx="1"/>
          </p:nvPr>
        </p:nvSpPr>
        <p:spPr>
          <a:xfrm>
            <a:off x="514804" y="934613"/>
            <a:ext cx="9605158" cy="5183708"/>
          </a:xfrm>
        </p:spPr>
        <p:txBody>
          <a:bodyPr>
            <a:noAutofit/>
          </a:bodyPr>
          <a:lstStyle/>
          <a:p>
            <a:r>
              <a:rPr lang="en-US" sz="2105" b="1" dirty="0"/>
              <a:t>The context</a:t>
            </a:r>
            <a:r>
              <a:rPr lang="en-US" sz="2105" dirty="0"/>
              <a:t>:</a:t>
            </a:r>
          </a:p>
          <a:p>
            <a:pPr lvl="1" algn="just"/>
            <a:r>
              <a:rPr lang="en-US" sz="2105" dirty="0"/>
              <a:t>A huge percentage of the recent European cultural heritage (CH) can be found in movies, photographs, posters and slides produced between 1895 to nowadays were made using cellulose derivatives. </a:t>
            </a:r>
          </a:p>
          <a:p>
            <a:pPr lvl="1" algn="just"/>
            <a:r>
              <a:rPr lang="en-US" sz="2105" dirty="0"/>
              <a:t>The worldwide estimation of such holdings within professional film archives is around 18 Mio of film reels on cellulose acetate, whereof ca. 5% are in a critical stage or showing signs of </a:t>
            </a:r>
            <a:r>
              <a:rPr lang="en-US" sz="2105" i="1" dirty="0">
                <a:solidFill>
                  <a:schemeClr val="accent1">
                    <a:lumMod val="50000"/>
                  </a:schemeClr>
                </a:solidFill>
              </a:rPr>
              <a:t>vinegar syndrome</a:t>
            </a:r>
            <a:r>
              <a:rPr lang="en-US" sz="2105" dirty="0"/>
              <a:t>.</a:t>
            </a:r>
          </a:p>
          <a:p>
            <a:pPr lvl="1" algn="just"/>
            <a:endParaRPr lang="en-US" sz="2105" dirty="0"/>
          </a:p>
          <a:p>
            <a:pPr lvl="1" algn="just"/>
            <a:endParaRPr lang="en-US" sz="2105" dirty="0"/>
          </a:p>
          <a:p>
            <a:pPr lvl="1" algn="just"/>
            <a:endParaRPr lang="en-US" sz="2105" dirty="0"/>
          </a:p>
          <a:p>
            <a:pPr marL="401010" lvl="1" algn="just"/>
            <a:endParaRPr lang="en-US" sz="2105" u="sng" dirty="0">
              <a:solidFill>
                <a:schemeClr val="accent4">
                  <a:lumMod val="75000"/>
                </a:schemeClr>
              </a:solidFill>
            </a:endParaRP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900" y="127000"/>
            <a:ext cx="1029607" cy="607479"/>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24096" y="6376519"/>
            <a:ext cx="5523531" cy="320245"/>
          </a:xfrm>
        </p:spPr>
        <p:txBody>
          <a:bodyPr/>
          <a:lstStyle/>
          <a:p>
            <a:endParaRPr lang="en-US" dirty="0"/>
          </a:p>
        </p:txBody>
      </p:sp>
      <p:pic>
        <p:nvPicPr>
          <p:cNvPr id="4" name="Imagen 3"/>
          <p:cNvPicPr>
            <a:picLocks noChangeAspect="1"/>
          </p:cNvPicPr>
          <p:nvPr/>
        </p:nvPicPr>
        <p:blipFill>
          <a:blip r:embed="rId4"/>
          <a:stretch>
            <a:fillRect/>
          </a:stretch>
        </p:blipFill>
        <p:spPr>
          <a:xfrm>
            <a:off x="317418" y="3385848"/>
            <a:ext cx="5429250" cy="3834281"/>
          </a:xfrm>
          <a:prstGeom prst="rect">
            <a:avLst/>
          </a:prstGeom>
        </p:spPr>
      </p:pic>
      <p:pic>
        <p:nvPicPr>
          <p:cNvPr id="6" name="Imagen 5">
            <a:extLst>
              <a:ext uri="{FF2B5EF4-FFF2-40B4-BE49-F238E27FC236}">
                <a16:creationId xmlns:a16="http://schemas.microsoft.com/office/drawing/2014/main" id="{DAF5E0DD-2C57-4DBC-AE15-B66BC6FE896F}"/>
              </a:ext>
            </a:extLst>
          </p:cNvPr>
          <p:cNvPicPr>
            <a:picLocks noChangeAspect="1"/>
          </p:cNvPicPr>
          <p:nvPr/>
        </p:nvPicPr>
        <p:blipFill>
          <a:blip r:embed="rId5"/>
          <a:stretch>
            <a:fillRect/>
          </a:stretch>
        </p:blipFill>
        <p:spPr>
          <a:xfrm>
            <a:off x="5847627" y="3334164"/>
            <a:ext cx="4528273" cy="3885966"/>
          </a:xfrm>
          <a:prstGeom prst="rect">
            <a:avLst/>
          </a:prstGeom>
        </p:spPr>
      </p:pic>
    </p:spTree>
    <p:extLst>
      <p:ext uri="{BB962C8B-B14F-4D97-AF65-F5344CB8AC3E}">
        <p14:creationId xmlns:p14="http://schemas.microsoft.com/office/powerpoint/2010/main" val="196596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4304" y="384761"/>
            <a:ext cx="7575691" cy="669867"/>
          </a:xfrm>
        </p:spPr>
        <p:txBody>
          <a:bodyPr>
            <a:normAutofit/>
          </a:bodyPr>
          <a:lstStyle/>
          <a:p>
            <a:pPr algn="ctr"/>
            <a:r>
              <a:rPr lang="en-GB" i="1" dirty="0">
                <a:solidFill>
                  <a:schemeClr val="accent1">
                    <a:lumMod val="75000"/>
                  </a:schemeClr>
                </a:solidFill>
              </a:rPr>
              <a:t>VINEGAR SYNDROME</a:t>
            </a:r>
            <a:endParaRPr lang="es-ES" i="1" dirty="0">
              <a:solidFill>
                <a:schemeClr val="accent1">
                  <a:lumMod val="75000"/>
                </a:schemeClr>
              </a:solidFill>
            </a:endParaRP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108" y="304787"/>
            <a:ext cx="1037547" cy="829817"/>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283170" y="6345806"/>
            <a:ext cx="1053505" cy="320245"/>
          </a:xfrm>
        </p:spPr>
        <p:txBody>
          <a:bodyPr/>
          <a:lstStyle/>
          <a:p>
            <a:r>
              <a:rPr lang="en-US" dirty="0"/>
              <a:t>760801 - NEMOSINE</a:t>
            </a:r>
          </a:p>
        </p:txBody>
      </p:sp>
      <p:sp>
        <p:nvSpPr>
          <p:cNvPr id="9" name="Rectángulo 8">
            <a:extLst>
              <a:ext uri="{FF2B5EF4-FFF2-40B4-BE49-F238E27FC236}">
                <a16:creationId xmlns:a16="http://schemas.microsoft.com/office/drawing/2014/main" id="{323CE052-FCC9-483D-AE72-6E4E6928F3DA}"/>
              </a:ext>
            </a:extLst>
          </p:cNvPr>
          <p:cNvSpPr/>
          <p:nvPr/>
        </p:nvSpPr>
        <p:spPr>
          <a:xfrm>
            <a:off x="266108" y="1267752"/>
            <a:ext cx="9937080" cy="1938992"/>
          </a:xfrm>
          <a:prstGeom prst="rect">
            <a:avLst/>
          </a:prstGeom>
        </p:spPr>
        <p:txBody>
          <a:bodyPr wrap="square">
            <a:spAutoFit/>
          </a:bodyPr>
          <a:lstStyle/>
          <a:p>
            <a:pPr algn="just"/>
            <a:r>
              <a:rPr lang="en-US" sz="2000" dirty="0">
                <a:solidFill>
                  <a:srgbClr val="222222"/>
                </a:solidFill>
                <a:latin typeface="+mj-lt"/>
              </a:rPr>
              <a:t>Acetic acid is released during the initial acetate base deterioration, leading to the characteristic vinegar odor. A critical objective is </a:t>
            </a:r>
            <a:r>
              <a:rPr lang="en-US" sz="2000" b="1" dirty="0">
                <a:solidFill>
                  <a:schemeClr val="accent1">
                    <a:lumMod val="50000"/>
                  </a:schemeClr>
                </a:solidFill>
                <a:latin typeface="+mj-lt"/>
              </a:rPr>
              <a:t>the removing of acetic acid in the environment</a:t>
            </a:r>
            <a:r>
              <a:rPr lang="en-US" sz="2000" b="1" dirty="0">
                <a:solidFill>
                  <a:srgbClr val="222222"/>
                </a:solidFill>
                <a:effectLst>
                  <a:outerShdw blurRad="38100" dist="38100" dir="2700000" algn="tl">
                    <a:srgbClr val="000000">
                      <a:alpha val="43137"/>
                    </a:srgbClr>
                  </a:outerShdw>
                </a:effectLst>
                <a:latin typeface="+mj-lt"/>
              </a:rPr>
              <a:t> </a:t>
            </a:r>
            <a:r>
              <a:rPr lang="en-US" sz="2000" dirty="0">
                <a:solidFill>
                  <a:srgbClr val="222222"/>
                </a:solidFill>
                <a:latin typeface="+mj-lt"/>
              </a:rPr>
              <a:t>to avoid chain degradation reactions. </a:t>
            </a:r>
          </a:p>
          <a:p>
            <a:pPr algn="just"/>
            <a:endParaRPr lang="en-US" sz="2000" dirty="0">
              <a:solidFill>
                <a:srgbClr val="222222"/>
              </a:solidFill>
              <a:latin typeface="+mj-lt"/>
            </a:endParaRPr>
          </a:p>
          <a:p>
            <a:pPr algn="just"/>
            <a:r>
              <a:rPr lang="en-US" sz="2000" dirty="0">
                <a:solidFill>
                  <a:srgbClr val="222222"/>
                </a:solidFill>
                <a:latin typeface="+mj-lt"/>
              </a:rPr>
              <a:t>NEMOSINE will apply innovative MOF (Metallic Organic Frameworks) as acetic </a:t>
            </a:r>
            <a:r>
              <a:rPr lang="en-US" sz="2000" dirty="0" err="1">
                <a:solidFill>
                  <a:srgbClr val="222222"/>
                </a:solidFill>
                <a:latin typeface="+mj-lt"/>
              </a:rPr>
              <a:t>adsorbers</a:t>
            </a:r>
            <a:r>
              <a:rPr lang="en-US" sz="2000" dirty="0">
                <a:solidFill>
                  <a:srgbClr val="222222"/>
                </a:solidFill>
                <a:latin typeface="+mj-lt"/>
              </a:rPr>
              <a:t> to minimize vinegar syndrome.</a:t>
            </a:r>
            <a:endParaRPr lang="es-ES_tradnl" sz="2000" dirty="0">
              <a:latin typeface="+mj-lt"/>
            </a:endParaRPr>
          </a:p>
        </p:txBody>
      </p:sp>
      <p:pic>
        <p:nvPicPr>
          <p:cNvPr id="11" name="Imagen 10">
            <a:extLst>
              <a:ext uri="{FF2B5EF4-FFF2-40B4-BE49-F238E27FC236}">
                <a16:creationId xmlns:a16="http://schemas.microsoft.com/office/drawing/2014/main" id="{157FEDCE-DD04-4333-B6FC-77E2CFE208E9}"/>
              </a:ext>
            </a:extLst>
          </p:cNvPr>
          <p:cNvPicPr>
            <a:picLocks noChangeAspect="1"/>
          </p:cNvPicPr>
          <p:nvPr/>
        </p:nvPicPr>
        <p:blipFill>
          <a:blip r:embed="rId4"/>
          <a:stretch>
            <a:fillRect/>
          </a:stretch>
        </p:blipFill>
        <p:spPr>
          <a:xfrm>
            <a:off x="1303655" y="3194016"/>
            <a:ext cx="6252845" cy="4019583"/>
          </a:xfrm>
          <a:prstGeom prst="rect">
            <a:avLst/>
          </a:prstGeom>
        </p:spPr>
      </p:pic>
      <p:sp>
        <p:nvSpPr>
          <p:cNvPr id="12" name="CuadroTexto 11">
            <a:extLst>
              <a:ext uri="{FF2B5EF4-FFF2-40B4-BE49-F238E27FC236}">
                <a16:creationId xmlns:a16="http://schemas.microsoft.com/office/drawing/2014/main" id="{0778F157-2460-47D3-8860-EE4C540F7277}"/>
              </a:ext>
            </a:extLst>
          </p:cNvPr>
          <p:cNvSpPr txBox="1"/>
          <p:nvPr/>
        </p:nvSpPr>
        <p:spPr>
          <a:xfrm>
            <a:off x="7556500" y="4851400"/>
            <a:ext cx="2783883" cy="740203"/>
          </a:xfrm>
          <a:prstGeom prst="rect">
            <a:avLst/>
          </a:prstGeom>
          <a:noFill/>
          <a:ln>
            <a:solidFill>
              <a:schemeClr val="accent1"/>
            </a:solidFill>
          </a:ln>
        </p:spPr>
        <p:txBody>
          <a:bodyPr wrap="square" rtlCol="0">
            <a:spAutoFit/>
          </a:bodyPr>
          <a:lstStyle/>
          <a:p>
            <a:pPr algn="ctr"/>
            <a:r>
              <a:rPr lang="es-ES_tradnl" sz="2105" b="1" dirty="0" err="1">
                <a:solidFill>
                  <a:schemeClr val="accent1">
                    <a:lumMod val="50000"/>
                  </a:schemeClr>
                </a:solidFill>
                <a:effectLst>
                  <a:outerShdw blurRad="38100" dist="38100" dir="2700000" algn="tl">
                    <a:srgbClr val="000000">
                      <a:alpha val="43137"/>
                    </a:srgbClr>
                  </a:outerShdw>
                </a:effectLst>
              </a:rPr>
              <a:t>Acetic</a:t>
            </a:r>
            <a:r>
              <a:rPr lang="es-ES_tradnl" sz="2105" b="1" dirty="0">
                <a:solidFill>
                  <a:schemeClr val="accent1">
                    <a:lumMod val="50000"/>
                  </a:schemeClr>
                </a:solidFill>
                <a:effectLst>
                  <a:outerShdw blurRad="38100" dist="38100" dir="2700000" algn="tl">
                    <a:srgbClr val="000000">
                      <a:alpha val="43137"/>
                    </a:srgbClr>
                  </a:outerShdw>
                </a:effectLst>
              </a:rPr>
              <a:t> </a:t>
            </a:r>
            <a:r>
              <a:rPr lang="es-ES_tradnl" sz="2105" b="1" dirty="0" err="1">
                <a:solidFill>
                  <a:schemeClr val="accent1">
                    <a:lumMod val="50000"/>
                  </a:schemeClr>
                </a:solidFill>
                <a:effectLst>
                  <a:outerShdw blurRad="38100" dist="38100" dir="2700000" algn="tl">
                    <a:srgbClr val="000000">
                      <a:alpha val="43137"/>
                    </a:srgbClr>
                  </a:outerShdw>
                </a:effectLst>
              </a:rPr>
              <a:t>Acid</a:t>
            </a:r>
            <a:r>
              <a:rPr lang="es-ES_tradnl" sz="2105" b="1" dirty="0">
                <a:solidFill>
                  <a:schemeClr val="accent1">
                    <a:lumMod val="50000"/>
                  </a:schemeClr>
                </a:solidFill>
                <a:effectLst>
                  <a:outerShdw blurRad="38100" dist="38100" dir="2700000" algn="tl">
                    <a:srgbClr val="000000">
                      <a:alpha val="43137"/>
                    </a:srgbClr>
                  </a:outerShdw>
                </a:effectLst>
              </a:rPr>
              <a:t> </a:t>
            </a:r>
            <a:r>
              <a:rPr lang="es-ES_tradnl" sz="2105" b="1" dirty="0" err="1">
                <a:solidFill>
                  <a:schemeClr val="accent1">
                    <a:lumMod val="50000"/>
                  </a:schemeClr>
                </a:solidFill>
                <a:effectLst>
                  <a:outerShdw blurRad="38100" dist="38100" dir="2700000" algn="tl">
                    <a:srgbClr val="000000">
                      <a:alpha val="43137"/>
                    </a:srgbClr>
                  </a:outerShdw>
                </a:effectLst>
              </a:rPr>
              <a:t>presence</a:t>
            </a:r>
            <a:r>
              <a:rPr lang="es-ES_tradnl" sz="2105" b="1" dirty="0">
                <a:solidFill>
                  <a:schemeClr val="accent1">
                    <a:lumMod val="50000"/>
                  </a:schemeClr>
                </a:solidFill>
                <a:effectLst>
                  <a:outerShdw blurRad="38100" dist="38100" dir="2700000" algn="tl">
                    <a:srgbClr val="000000">
                      <a:alpha val="43137"/>
                    </a:srgbClr>
                  </a:outerShdw>
                </a:effectLst>
              </a:rPr>
              <a:t> in </a:t>
            </a:r>
            <a:r>
              <a:rPr lang="es-ES_tradnl" sz="2105" b="1" dirty="0" err="1">
                <a:solidFill>
                  <a:schemeClr val="accent1">
                    <a:lumMod val="50000"/>
                  </a:schemeClr>
                </a:solidFill>
                <a:effectLst>
                  <a:outerShdw blurRad="38100" dist="38100" dir="2700000" algn="tl">
                    <a:srgbClr val="000000">
                      <a:alpha val="43137"/>
                    </a:srgbClr>
                  </a:outerShdw>
                </a:effectLst>
              </a:rPr>
              <a:t>Museums</a:t>
            </a:r>
            <a:endParaRPr lang="es-ES_tradnl" sz="2105" b="1" dirty="0">
              <a:solidFill>
                <a:schemeClr val="accent1">
                  <a:lumMod val="50000"/>
                </a:schemeClr>
              </a:solidFill>
              <a:effectLst>
                <a:outerShdw blurRad="38100" dist="38100" dir="2700000" algn="tl">
                  <a:srgbClr val="000000">
                    <a:alpha val="43137"/>
                  </a:srgbClr>
                </a:outerShdw>
              </a:effectLst>
            </a:endParaRPr>
          </a:p>
        </p:txBody>
      </p:sp>
      <p:sp>
        <p:nvSpPr>
          <p:cNvPr id="13" name="Flecha: hacia la izquierda 12">
            <a:extLst>
              <a:ext uri="{FF2B5EF4-FFF2-40B4-BE49-F238E27FC236}">
                <a16:creationId xmlns:a16="http://schemas.microsoft.com/office/drawing/2014/main" id="{60270243-4269-4E3D-865E-30AC1E97EA62}"/>
              </a:ext>
            </a:extLst>
          </p:cNvPr>
          <p:cNvSpPr/>
          <p:nvPr/>
        </p:nvSpPr>
        <p:spPr>
          <a:xfrm>
            <a:off x="6438320" y="4997343"/>
            <a:ext cx="1118180" cy="3201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79"/>
          </a:p>
        </p:txBody>
      </p:sp>
    </p:spTree>
    <p:extLst>
      <p:ext uri="{BB962C8B-B14F-4D97-AF65-F5344CB8AC3E}">
        <p14:creationId xmlns:p14="http://schemas.microsoft.com/office/powerpoint/2010/main" val="1412967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374900" y="465801"/>
            <a:ext cx="4036695"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15" dirty="0">
                <a:solidFill>
                  <a:srgbClr val="585858"/>
                </a:solidFill>
                <a:latin typeface="Trebuchet MS"/>
                <a:cs typeface="Trebuchet MS"/>
              </a:rPr>
              <a:t> </a:t>
            </a:r>
            <a:r>
              <a:rPr sz="3100" i="0" dirty="0">
                <a:solidFill>
                  <a:srgbClr val="585858"/>
                </a:solidFill>
                <a:latin typeface="Trebuchet MS"/>
                <a:cs typeface="Trebuchet MS"/>
              </a:rPr>
              <a:t>OBJECTIVES</a:t>
            </a:r>
            <a:endParaRPr sz="3100" dirty="0">
              <a:latin typeface="Trebuchet MS"/>
              <a:cs typeface="Trebuchet MS"/>
            </a:endParaRPr>
          </a:p>
        </p:txBody>
      </p:sp>
      <p:sp>
        <p:nvSpPr>
          <p:cNvPr id="5" name="object 5"/>
          <p:cNvSpPr txBox="1"/>
          <p:nvPr/>
        </p:nvSpPr>
        <p:spPr>
          <a:xfrm>
            <a:off x="396574" y="2184400"/>
            <a:ext cx="8382000" cy="2759730"/>
          </a:xfrm>
          <a:prstGeom prst="rect">
            <a:avLst/>
          </a:prstGeom>
        </p:spPr>
        <p:txBody>
          <a:bodyPr vert="horz" wrap="square" lIns="0" tIns="132715" rIns="0" bIns="0" rtlCol="0">
            <a:spAutoFit/>
          </a:bodyPr>
          <a:lstStyle/>
          <a:p>
            <a:pPr marL="255904" indent="-243204">
              <a:lnSpc>
                <a:spcPct val="100000"/>
              </a:lnSpc>
              <a:spcBef>
                <a:spcPts val="1045"/>
              </a:spcBef>
              <a:buClr>
                <a:srgbClr val="D4D018"/>
              </a:buClr>
              <a:buSzPct val="77777"/>
              <a:buFont typeface="Arial"/>
              <a:buChar char="□"/>
              <a:tabLst>
                <a:tab pos="256540" algn="l"/>
              </a:tabLst>
            </a:pPr>
            <a:r>
              <a:rPr sz="2400" spc="-25" dirty="0">
                <a:solidFill>
                  <a:srgbClr val="3F3F3F"/>
                </a:solidFill>
                <a:latin typeface="Trebuchet MS"/>
                <a:cs typeface="Trebuchet MS"/>
              </a:rPr>
              <a:t>The </a:t>
            </a:r>
            <a:r>
              <a:rPr sz="2400" b="1" spc="-30" dirty="0">
                <a:solidFill>
                  <a:srgbClr val="3F3F3F"/>
                </a:solidFill>
                <a:latin typeface="Trebuchet MS"/>
                <a:cs typeface="Trebuchet MS"/>
              </a:rPr>
              <a:t>Key</a:t>
            </a:r>
            <a:r>
              <a:rPr sz="2400" b="1" spc="100" dirty="0">
                <a:solidFill>
                  <a:srgbClr val="3F3F3F"/>
                </a:solidFill>
                <a:latin typeface="Trebuchet MS"/>
                <a:cs typeface="Trebuchet MS"/>
              </a:rPr>
              <a:t> </a:t>
            </a:r>
            <a:r>
              <a:rPr sz="2400" b="1" spc="-30" dirty="0">
                <a:solidFill>
                  <a:srgbClr val="3F3F3F"/>
                </a:solidFill>
                <a:latin typeface="Trebuchet MS"/>
                <a:cs typeface="Trebuchet MS"/>
              </a:rPr>
              <a:t>Objectives</a:t>
            </a:r>
            <a:r>
              <a:rPr sz="2400" spc="-30" dirty="0">
                <a:solidFill>
                  <a:srgbClr val="3F3F3F"/>
                </a:solidFill>
                <a:latin typeface="Trebuchet MS"/>
                <a:cs typeface="Trebuchet MS"/>
              </a:rPr>
              <a:t>:</a:t>
            </a:r>
            <a:endParaRPr lang="it-IT" sz="2400" spc="-30" dirty="0">
              <a:solidFill>
                <a:srgbClr val="3F3F3F"/>
              </a:solidFill>
              <a:latin typeface="Trebuchet MS"/>
              <a:cs typeface="Trebuchet MS"/>
            </a:endParaRPr>
          </a:p>
          <a:p>
            <a:pPr marL="255904" indent="-243204">
              <a:lnSpc>
                <a:spcPct val="100000"/>
              </a:lnSpc>
              <a:spcBef>
                <a:spcPts val="1045"/>
              </a:spcBef>
              <a:buClr>
                <a:srgbClr val="D4D018"/>
              </a:buClr>
              <a:buSzPct val="77777"/>
              <a:buFont typeface="Arial"/>
              <a:buChar char="□"/>
              <a:tabLst>
                <a:tab pos="256540" algn="l"/>
              </a:tabLst>
            </a:pPr>
            <a:endParaRPr sz="2400" dirty="0">
              <a:latin typeface="Trebuchet MS"/>
              <a:cs typeface="Trebuchet MS"/>
            </a:endParaRPr>
          </a:p>
          <a:p>
            <a:pPr marL="664210" marR="5080" lvl="1" indent="-250825" algn="just">
              <a:lnSpc>
                <a:spcPct val="89300"/>
              </a:lnSpc>
              <a:spcBef>
                <a:spcPts val="915"/>
              </a:spcBef>
              <a:buClr>
                <a:srgbClr val="D4D018"/>
              </a:buClr>
              <a:buSzPct val="78571"/>
              <a:buFont typeface="Arial"/>
              <a:buChar char="□"/>
              <a:tabLst>
                <a:tab pos="609600" algn="l"/>
              </a:tabLst>
            </a:pPr>
            <a:r>
              <a:rPr sz="2400" spc="-10" dirty="0">
                <a:solidFill>
                  <a:srgbClr val="3F3F3F"/>
                </a:solidFill>
                <a:latin typeface="Trebuchet MS"/>
                <a:cs typeface="Trebuchet MS"/>
              </a:rPr>
              <a:t>NEMOSINE </a:t>
            </a:r>
            <a:r>
              <a:rPr sz="2400" spc="-5" dirty="0">
                <a:solidFill>
                  <a:srgbClr val="3F3F3F"/>
                </a:solidFill>
                <a:latin typeface="Trebuchet MS"/>
                <a:cs typeface="Trebuchet MS"/>
              </a:rPr>
              <a:t>aims to improve the traditional storage </a:t>
            </a:r>
            <a:r>
              <a:rPr sz="2400" spc="-10" dirty="0">
                <a:solidFill>
                  <a:srgbClr val="3F3F3F"/>
                </a:solidFill>
                <a:latin typeface="Trebuchet MS"/>
                <a:cs typeface="Trebuchet MS"/>
              </a:rPr>
              <a:t>solutions, by </a:t>
            </a:r>
            <a:r>
              <a:rPr sz="2400" spc="-5" dirty="0">
                <a:solidFill>
                  <a:srgbClr val="3F3F3F"/>
                </a:solidFill>
                <a:latin typeface="Trebuchet MS"/>
                <a:cs typeface="Trebuchet MS"/>
              </a:rPr>
              <a:t>developing </a:t>
            </a:r>
            <a:r>
              <a:rPr sz="2400" b="1" u="heavy" dirty="0">
                <a:solidFill>
                  <a:srgbClr val="3F3F3F"/>
                </a:solidFill>
                <a:uFill>
                  <a:solidFill>
                    <a:srgbClr val="404040"/>
                  </a:solidFill>
                </a:uFill>
                <a:latin typeface="Trebuchet MS"/>
                <a:cs typeface="Trebuchet MS"/>
              </a:rPr>
              <a:t>an </a:t>
            </a:r>
            <a:r>
              <a:rPr sz="2400" b="1" u="heavy" spc="-10" dirty="0">
                <a:solidFill>
                  <a:srgbClr val="3F3F3F"/>
                </a:solidFill>
                <a:uFill>
                  <a:solidFill>
                    <a:srgbClr val="404040"/>
                  </a:solidFill>
                </a:uFill>
                <a:latin typeface="Trebuchet MS"/>
                <a:cs typeface="Trebuchet MS"/>
              </a:rPr>
              <a:t>innovative smart</a:t>
            </a:r>
            <a:r>
              <a:rPr sz="2400" b="1" spc="-10" dirty="0">
                <a:solidFill>
                  <a:srgbClr val="3F3F3F"/>
                </a:solidFill>
                <a:latin typeface="Trebuchet MS"/>
                <a:cs typeface="Trebuchet MS"/>
              </a:rPr>
              <a:t> </a:t>
            </a:r>
            <a:r>
              <a:rPr sz="2400" b="1" u="heavy" spc="-20" dirty="0">
                <a:solidFill>
                  <a:srgbClr val="3F3F3F"/>
                </a:solidFill>
                <a:uFill>
                  <a:solidFill>
                    <a:srgbClr val="404040"/>
                  </a:solidFill>
                </a:uFill>
                <a:latin typeface="Trebuchet MS"/>
                <a:cs typeface="Trebuchet MS"/>
              </a:rPr>
              <a:t>package </a:t>
            </a:r>
            <a:r>
              <a:rPr sz="2400" b="1" spc="-20" dirty="0">
                <a:solidFill>
                  <a:srgbClr val="3F3F3F"/>
                </a:solidFill>
                <a:latin typeface="Trebuchet MS"/>
                <a:cs typeface="Trebuchet MS"/>
              </a:rPr>
              <a:t> </a:t>
            </a:r>
            <a:r>
              <a:rPr sz="2400" spc="-5" dirty="0">
                <a:solidFill>
                  <a:srgbClr val="3F3F3F"/>
                </a:solidFill>
                <a:latin typeface="Trebuchet MS"/>
                <a:cs typeface="Trebuchet MS"/>
              </a:rPr>
              <a:t>with the </a:t>
            </a:r>
            <a:r>
              <a:rPr sz="2400" dirty="0">
                <a:solidFill>
                  <a:srgbClr val="3F3F3F"/>
                </a:solidFill>
                <a:latin typeface="Trebuchet MS"/>
                <a:cs typeface="Trebuchet MS"/>
              </a:rPr>
              <a:t>main </a:t>
            </a:r>
            <a:r>
              <a:rPr sz="2400" spc="-5" dirty="0">
                <a:solidFill>
                  <a:srgbClr val="3F3F3F"/>
                </a:solidFill>
                <a:latin typeface="Trebuchet MS"/>
                <a:cs typeface="Trebuchet MS"/>
              </a:rPr>
              <a:t>goal of energy saving and extent conservation time of cultural objects based on cellulose  derivatives.</a:t>
            </a:r>
            <a:endParaRPr sz="2400" dirty="0">
              <a:latin typeface="Trebuchet MS"/>
              <a:cs typeface="Trebuchet MS"/>
            </a:endParaRPr>
          </a:p>
        </p:txBody>
      </p:sp>
      <p:sp>
        <p:nvSpPr>
          <p:cNvPr id="6" name="object 6"/>
          <p:cNvSpPr/>
          <p:nvPr/>
        </p:nvSpPr>
        <p:spPr>
          <a:xfrm>
            <a:off x="213747" y="371713"/>
            <a:ext cx="1064311" cy="11932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9" y="771905"/>
            <a:ext cx="2865875" cy="60144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1"/>
            <a:ext cx="391055"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390720" y="518540"/>
            <a:ext cx="4468495" cy="506730"/>
          </a:xfrm>
          <a:prstGeom prst="rect">
            <a:avLst/>
          </a:prstGeom>
        </p:spPr>
        <p:txBody>
          <a:bodyPr vert="horz" wrap="square" lIns="0" tIns="13335" rIns="0" bIns="0" rtlCol="0">
            <a:spAutoFit/>
          </a:bodyPr>
          <a:lstStyle/>
          <a:p>
            <a:pPr marL="12700">
              <a:lnSpc>
                <a:spcPct val="100000"/>
              </a:lnSpc>
              <a:spcBef>
                <a:spcPts val="105"/>
              </a:spcBef>
            </a:pPr>
            <a:r>
              <a:rPr sz="3150" i="0" spc="-5" dirty="0">
                <a:solidFill>
                  <a:srgbClr val="585858"/>
                </a:solidFill>
                <a:latin typeface="Trebuchet MS"/>
                <a:cs typeface="Trebuchet MS"/>
              </a:rPr>
              <a:t>NEMOSINE</a:t>
            </a:r>
            <a:r>
              <a:rPr sz="3150" i="0" spc="-30" dirty="0">
                <a:solidFill>
                  <a:srgbClr val="585858"/>
                </a:solidFill>
                <a:latin typeface="Trebuchet MS"/>
                <a:cs typeface="Trebuchet MS"/>
              </a:rPr>
              <a:t> </a:t>
            </a:r>
            <a:r>
              <a:rPr sz="3150" i="0" spc="-15" dirty="0">
                <a:solidFill>
                  <a:srgbClr val="585858"/>
                </a:solidFill>
                <a:latin typeface="Trebuchet MS"/>
                <a:cs typeface="Trebuchet MS"/>
              </a:rPr>
              <a:t>OPPORTUNITY</a:t>
            </a:r>
            <a:endParaRPr sz="3150" dirty="0">
              <a:latin typeface="Trebuchet MS"/>
              <a:cs typeface="Trebuchet MS"/>
            </a:endParaRPr>
          </a:p>
        </p:txBody>
      </p:sp>
      <p:sp>
        <p:nvSpPr>
          <p:cNvPr id="5" name="object 5"/>
          <p:cNvSpPr txBox="1"/>
          <p:nvPr/>
        </p:nvSpPr>
        <p:spPr>
          <a:xfrm>
            <a:off x="201048" y="1117600"/>
            <a:ext cx="8494886" cy="5658856"/>
          </a:xfrm>
          <a:prstGeom prst="rect">
            <a:avLst/>
          </a:prstGeom>
        </p:spPr>
        <p:txBody>
          <a:bodyPr vert="horz" wrap="square" lIns="0" tIns="126364" rIns="0" bIns="0" rtlCol="0">
            <a:spAutoFit/>
          </a:bodyPr>
          <a:lstStyle/>
          <a:p>
            <a:pPr marL="664210" marR="5080" indent="-250825" algn="just">
              <a:lnSpc>
                <a:spcPct val="90200"/>
              </a:lnSpc>
              <a:spcBef>
                <a:spcPts val="890"/>
              </a:spcBef>
            </a:pPr>
            <a:endParaRPr sz="2400" dirty="0">
              <a:latin typeface="Trebuchet MS"/>
              <a:cs typeface="Trebuchet MS"/>
            </a:endParaRPr>
          </a:p>
          <a:p>
            <a:pPr marL="413384">
              <a:lnSpc>
                <a:spcPct val="100000"/>
              </a:lnSpc>
              <a:spcBef>
                <a:spcPts val="710"/>
              </a:spcBef>
            </a:pPr>
            <a:r>
              <a:rPr sz="2400" spc="-105" dirty="0">
                <a:solidFill>
                  <a:srgbClr val="D4D018"/>
                </a:solidFill>
                <a:latin typeface="Arial"/>
                <a:cs typeface="Arial"/>
              </a:rPr>
              <a:t>► </a:t>
            </a:r>
            <a:r>
              <a:rPr sz="2400" dirty="0">
                <a:solidFill>
                  <a:srgbClr val="404040"/>
                </a:solidFill>
                <a:latin typeface="Trebuchet MS"/>
                <a:cs typeface="Trebuchet MS"/>
              </a:rPr>
              <a:t>The smart package will have the following</a:t>
            </a:r>
            <a:r>
              <a:rPr sz="2400" spc="-15" dirty="0">
                <a:solidFill>
                  <a:srgbClr val="404040"/>
                </a:solidFill>
                <a:latin typeface="Trebuchet MS"/>
                <a:cs typeface="Trebuchet MS"/>
              </a:rPr>
              <a:t> </a:t>
            </a:r>
            <a:r>
              <a:rPr sz="2400" dirty="0">
                <a:solidFill>
                  <a:srgbClr val="404040"/>
                </a:solidFill>
                <a:latin typeface="Trebuchet MS"/>
                <a:cs typeface="Trebuchet MS"/>
              </a:rPr>
              <a:t>characteristics:</a:t>
            </a:r>
            <a:endParaRPr sz="2400" dirty="0">
              <a:latin typeface="Trebuchet MS"/>
              <a:cs typeface="Trebuchet MS"/>
            </a:endParaRPr>
          </a:p>
          <a:p>
            <a:pPr marL="814069">
              <a:lnSpc>
                <a:spcPct val="100000"/>
              </a:lnSpc>
              <a:spcBef>
                <a:spcPts val="715"/>
              </a:spcBef>
            </a:pPr>
            <a:r>
              <a:rPr sz="2400" spc="-105" dirty="0">
                <a:solidFill>
                  <a:srgbClr val="D4D018"/>
                </a:solidFill>
                <a:latin typeface="Arial"/>
                <a:cs typeface="Arial"/>
              </a:rPr>
              <a:t>► </a:t>
            </a:r>
            <a:r>
              <a:rPr sz="2400" dirty="0">
                <a:solidFill>
                  <a:srgbClr val="404040"/>
                </a:solidFill>
                <a:latin typeface="Trebuchet MS"/>
                <a:cs typeface="Trebuchet MS"/>
              </a:rPr>
              <a:t>High O2 barrier and Active packaging using non-odor</a:t>
            </a:r>
            <a:r>
              <a:rPr sz="2400" spc="-204" dirty="0">
                <a:solidFill>
                  <a:srgbClr val="404040"/>
                </a:solidFill>
                <a:latin typeface="Trebuchet MS"/>
                <a:cs typeface="Trebuchet MS"/>
              </a:rPr>
              <a:t> </a:t>
            </a:r>
            <a:r>
              <a:rPr sz="2400" dirty="0">
                <a:solidFill>
                  <a:srgbClr val="404040"/>
                </a:solidFill>
                <a:latin typeface="Trebuchet MS"/>
                <a:cs typeface="Trebuchet MS"/>
              </a:rPr>
              <a:t>additives.</a:t>
            </a:r>
            <a:endParaRPr sz="2400" dirty="0">
              <a:latin typeface="Trebuchet MS"/>
              <a:cs typeface="Trebuchet MS"/>
            </a:endParaRPr>
          </a:p>
          <a:p>
            <a:pPr marL="1014730" marR="6350" indent="-200660">
              <a:lnSpc>
                <a:spcPts val="1520"/>
              </a:lnSpc>
              <a:spcBef>
                <a:spcPts val="895"/>
              </a:spcBef>
            </a:pPr>
            <a:r>
              <a:rPr sz="2400" spc="-105" dirty="0">
                <a:solidFill>
                  <a:srgbClr val="D4D018"/>
                </a:solidFill>
                <a:latin typeface="Arial"/>
                <a:cs typeface="Arial"/>
              </a:rPr>
              <a:t>► </a:t>
            </a:r>
            <a:r>
              <a:rPr sz="2400" dirty="0">
                <a:solidFill>
                  <a:srgbClr val="404040"/>
                </a:solidFill>
                <a:latin typeface="Trebuchet MS"/>
                <a:cs typeface="Trebuchet MS"/>
              </a:rPr>
              <a:t>Active acid absorbers based on functionalized Metal Organic Framework (MOFs) integrated in low  density and porous structures.</a:t>
            </a:r>
            <a:endParaRPr sz="2400" dirty="0">
              <a:latin typeface="Trebuchet MS"/>
              <a:cs typeface="Trebuchet MS"/>
            </a:endParaRPr>
          </a:p>
          <a:p>
            <a:pPr marL="814069">
              <a:lnSpc>
                <a:spcPct val="100000"/>
              </a:lnSpc>
              <a:spcBef>
                <a:spcPts val="680"/>
              </a:spcBef>
            </a:pPr>
            <a:r>
              <a:rPr sz="2400" spc="-105" dirty="0">
                <a:solidFill>
                  <a:srgbClr val="D4D018"/>
                </a:solidFill>
                <a:latin typeface="Arial"/>
                <a:cs typeface="Arial"/>
              </a:rPr>
              <a:t>► </a:t>
            </a:r>
            <a:r>
              <a:rPr sz="2400" dirty="0">
                <a:solidFill>
                  <a:srgbClr val="404040"/>
                </a:solidFill>
                <a:latin typeface="Trebuchet MS"/>
                <a:cs typeface="Trebuchet MS"/>
              </a:rPr>
              <a:t>Gas detection sensors based on nanotechnology to monitoring AA, </a:t>
            </a:r>
            <a:r>
              <a:rPr sz="2400" spc="-35" dirty="0">
                <a:solidFill>
                  <a:srgbClr val="404040"/>
                </a:solidFill>
                <a:latin typeface="Trebuchet MS"/>
                <a:cs typeface="Trebuchet MS"/>
              </a:rPr>
              <a:t>water, </a:t>
            </a:r>
            <a:r>
              <a:rPr sz="2400" dirty="0">
                <a:solidFill>
                  <a:srgbClr val="404040"/>
                </a:solidFill>
                <a:latin typeface="Trebuchet MS"/>
                <a:cs typeface="Trebuchet MS"/>
              </a:rPr>
              <a:t>O2 &amp;</a:t>
            </a:r>
            <a:r>
              <a:rPr sz="2400" spc="-155" dirty="0">
                <a:solidFill>
                  <a:srgbClr val="404040"/>
                </a:solidFill>
                <a:latin typeface="Trebuchet MS"/>
                <a:cs typeface="Trebuchet MS"/>
              </a:rPr>
              <a:t> </a:t>
            </a:r>
            <a:r>
              <a:rPr sz="2400" dirty="0">
                <a:solidFill>
                  <a:srgbClr val="404040"/>
                </a:solidFill>
                <a:latin typeface="Trebuchet MS"/>
                <a:cs typeface="Trebuchet MS"/>
              </a:rPr>
              <a:t>NO.</a:t>
            </a:r>
            <a:endParaRPr sz="2400" dirty="0">
              <a:latin typeface="Trebuchet MS"/>
              <a:cs typeface="Trebuchet MS"/>
            </a:endParaRPr>
          </a:p>
          <a:p>
            <a:pPr marL="1014730" marR="6350" indent="-200660">
              <a:lnSpc>
                <a:spcPts val="1510"/>
              </a:lnSpc>
              <a:spcBef>
                <a:spcPts val="905"/>
              </a:spcBef>
            </a:pPr>
            <a:r>
              <a:rPr sz="2400" spc="-105" dirty="0">
                <a:solidFill>
                  <a:srgbClr val="D4D018"/>
                </a:solidFill>
                <a:latin typeface="Arial"/>
                <a:cs typeface="Arial"/>
              </a:rPr>
              <a:t>► </a:t>
            </a:r>
            <a:r>
              <a:rPr sz="2400" dirty="0">
                <a:solidFill>
                  <a:srgbClr val="404040"/>
                </a:solidFill>
                <a:latin typeface="Trebuchet MS"/>
                <a:cs typeface="Trebuchet MS"/>
              </a:rPr>
              <a:t>Multi-scale modelling to correlate degradation &amp; sensors signals.</a:t>
            </a:r>
            <a:endParaRPr sz="2400" dirty="0">
              <a:latin typeface="Trebuchet MS"/>
              <a:cs typeface="Trebuchet MS"/>
            </a:endParaRPr>
          </a:p>
          <a:p>
            <a:pPr marL="1014730" marR="12065" indent="-200660">
              <a:lnSpc>
                <a:spcPts val="1510"/>
              </a:lnSpc>
              <a:spcBef>
                <a:spcPts val="885"/>
              </a:spcBef>
            </a:pPr>
            <a:r>
              <a:rPr sz="2400" spc="-105" dirty="0">
                <a:solidFill>
                  <a:srgbClr val="D4D018"/>
                </a:solidFill>
                <a:latin typeface="Arial"/>
                <a:cs typeface="Arial"/>
              </a:rPr>
              <a:t>► </a:t>
            </a:r>
            <a:r>
              <a:rPr sz="2400" spc="-15" dirty="0">
                <a:solidFill>
                  <a:srgbClr val="404040"/>
                </a:solidFill>
                <a:latin typeface="Trebuchet MS"/>
                <a:cs typeface="Trebuchet MS"/>
              </a:rPr>
              <a:t>Packaging </a:t>
            </a:r>
            <a:r>
              <a:rPr sz="2400" spc="-5" dirty="0">
                <a:solidFill>
                  <a:srgbClr val="404040"/>
                </a:solidFill>
                <a:latin typeface="Trebuchet MS"/>
                <a:cs typeface="Trebuchet MS"/>
              </a:rPr>
              <a:t>with modular design </a:t>
            </a:r>
            <a:r>
              <a:rPr sz="2400" dirty="0">
                <a:solidFill>
                  <a:srgbClr val="404040"/>
                </a:solidFill>
                <a:latin typeface="Trebuchet MS"/>
                <a:cs typeface="Trebuchet MS"/>
              </a:rPr>
              <a:t>to </a:t>
            </a:r>
            <a:r>
              <a:rPr sz="2400" spc="-5" dirty="0">
                <a:solidFill>
                  <a:srgbClr val="404040"/>
                </a:solidFill>
                <a:latin typeface="Trebuchet MS"/>
                <a:cs typeface="Trebuchet MS"/>
              </a:rPr>
              <a:t>fulfil </a:t>
            </a:r>
            <a:r>
              <a:rPr sz="2400" dirty="0">
                <a:solidFill>
                  <a:srgbClr val="404040"/>
                </a:solidFill>
                <a:latin typeface="Trebuchet MS"/>
                <a:cs typeface="Trebuchet MS"/>
              </a:rPr>
              <a:t>the </a:t>
            </a:r>
            <a:r>
              <a:rPr sz="2400" spc="-5" dirty="0">
                <a:solidFill>
                  <a:srgbClr val="404040"/>
                </a:solidFill>
                <a:latin typeface="Trebuchet MS"/>
                <a:cs typeface="Trebuchet MS"/>
              </a:rPr>
              <a:t>technical </a:t>
            </a:r>
            <a:r>
              <a:rPr sz="2400" dirty="0">
                <a:solidFill>
                  <a:srgbClr val="404040"/>
                </a:solidFill>
                <a:latin typeface="Trebuchet MS"/>
                <a:cs typeface="Trebuchet MS"/>
              </a:rPr>
              <a:t>&amp; </a:t>
            </a:r>
            <a:r>
              <a:rPr sz="2400" spc="-5" dirty="0">
                <a:solidFill>
                  <a:srgbClr val="404040"/>
                </a:solidFill>
                <a:latin typeface="Trebuchet MS"/>
                <a:cs typeface="Trebuchet MS"/>
              </a:rPr>
              <a:t>economical requirements </a:t>
            </a:r>
            <a:r>
              <a:rPr sz="2400" dirty="0">
                <a:solidFill>
                  <a:srgbClr val="404040"/>
                </a:solidFill>
                <a:latin typeface="Trebuchet MS"/>
                <a:cs typeface="Trebuchet MS"/>
              </a:rPr>
              <a:t>of </a:t>
            </a:r>
            <a:r>
              <a:rPr sz="2400" spc="-5" dirty="0">
                <a:solidFill>
                  <a:srgbClr val="404040"/>
                </a:solidFill>
                <a:latin typeface="Trebuchet MS"/>
                <a:cs typeface="Trebuchet MS"/>
              </a:rPr>
              <a:t>the different  </a:t>
            </a:r>
            <a:r>
              <a:rPr sz="2400" dirty="0">
                <a:solidFill>
                  <a:srgbClr val="404040"/>
                </a:solidFill>
                <a:latin typeface="Trebuchet MS"/>
                <a:cs typeface="Trebuchet MS"/>
              </a:rPr>
              <a:t>CH made by cellulose </a:t>
            </a:r>
            <a:r>
              <a:rPr sz="2400" spc="-5" dirty="0">
                <a:solidFill>
                  <a:srgbClr val="404040"/>
                </a:solidFill>
                <a:latin typeface="Trebuchet MS"/>
                <a:cs typeface="Trebuchet MS"/>
              </a:rPr>
              <a:t>derivatives.</a:t>
            </a:r>
            <a:endParaRPr sz="2400" dirty="0">
              <a:latin typeface="Trebuchet MS"/>
              <a:cs typeface="Trebuchet MS"/>
            </a:endParaRPr>
          </a:p>
          <a:p>
            <a:pPr marL="814069">
              <a:lnSpc>
                <a:spcPct val="100000"/>
              </a:lnSpc>
              <a:spcBef>
                <a:spcPts val="695"/>
              </a:spcBef>
            </a:pPr>
            <a:r>
              <a:rPr sz="2400" spc="-105" dirty="0">
                <a:solidFill>
                  <a:srgbClr val="D4D018"/>
                </a:solidFill>
                <a:latin typeface="Arial"/>
                <a:cs typeface="Arial"/>
              </a:rPr>
              <a:t>► </a:t>
            </a:r>
            <a:r>
              <a:rPr sz="2400" dirty="0">
                <a:solidFill>
                  <a:srgbClr val="404040"/>
                </a:solidFill>
                <a:latin typeface="Trebuchet MS"/>
                <a:cs typeface="Trebuchet MS"/>
              </a:rPr>
              <a:t>Curative packages containing controlled release of natural antifungal</a:t>
            </a:r>
            <a:r>
              <a:rPr sz="2400" spc="-130" dirty="0">
                <a:solidFill>
                  <a:srgbClr val="404040"/>
                </a:solidFill>
                <a:latin typeface="Trebuchet MS"/>
                <a:cs typeface="Trebuchet MS"/>
              </a:rPr>
              <a:t> </a:t>
            </a:r>
            <a:r>
              <a:rPr sz="2400" dirty="0">
                <a:solidFill>
                  <a:srgbClr val="404040"/>
                </a:solidFill>
                <a:latin typeface="Trebuchet MS"/>
                <a:cs typeface="Trebuchet MS"/>
              </a:rPr>
              <a:t>additives.</a:t>
            </a:r>
            <a:endParaRPr sz="2400" dirty="0">
              <a:latin typeface="Trebuchet MS"/>
              <a:cs typeface="Trebuchet MS"/>
            </a:endParaRPr>
          </a:p>
        </p:txBody>
      </p:sp>
      <p:sp>
        <p:nvSpPr>
          <p:cNvPr id="6" name="object 6"/>
          <p:cNvSpPr/>
          <p:nvPr/>
        </p:nvSpPr>
        <p:spPr>
          <a:xfrm>
            <a:off x="201047" y="124076"/>
            <a:ext cx="1064312" cy="11932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27148" y="771904"/>
            <a:ext cx="2865875" cy="6014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0" y="4291930"/>
            <a:ext cx="391054" cy="249444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12790" y="522984"/>
            <a:ext cx="3909060" cy="497840"/>
          </a:xfrm>
          <a:prstGeom prst="rect">
            <a:avLst/>
          </a:prstGeom>
        </p:spPr>
        <p:txBody>
          <a:bodyPr vert="horz" wrap="square" lIns="0" tIns="12700" rIns="0" bIns="0" rtlCol="0">
            <a:spAutoFit/>
          </a:bodyPr>
          <a:lstStyle/>
          <a:p>
            <a:pPr marL="12700">
              <a:lnSpc>
                <a:spcPct val="100000"/>
              </a:lnSpc>
              <a:spcBef>
                <a:spcPts val="100"/>
              </a:spcBef>
            </a:pPr>
            <a:r>
              <a:rPr sz="3100" i="0" spc="10" dirty="0">
                <a:solidFill>
                  <a:srgbClr val="585858"/>
                </a:solidFill>
                <a:latin typeface="Trebuchet MS"/>
                <a:cs typeface="Trebuchet MS"/>
              </a:rPr>
              <a:t>NEMOSINE</a:t>
            </a:r>
            <a:r>
              <a:rPr sz="3100" i="0" spc="-15" dirty="0">
                <a:solidFill>
                  <a:srgbClr val="585858"/>
                </a:solidFill>
                <a:latin typeface="Trebuchet MS"/>
                <a:cs typeface="Trebuchet MS"/>
              </a:rPr>
              <a:t> </a:t>
            </a:r>
            <a:r>
              <a:rPr sz="3100" i="0" spc="5" dirty="0">
                <a:solidFill>
                  <a:srgbClr val="585858"/>
                </a:solidFill>
                <a:latin typeface="Trebuchet MS"/>
                <a:cs typeface="Trebuchet MS"/>
              </a:rPr>
              <a:t>SOLUTIONS</a:t>
            </a:r>
            <a:endParaRPr sz="3100">
              <a:latin typeface="Trebuchet MS"/>
              <a:cs typeface="Trebuchet MS"/>
            </a:endParaRPr>
          </a:p>
        </p:txBody>
      </p:sp>
      <p:sp>
        <p:nvSpPr>
          <p:cNvPr id="5" name="object 5"/>
          <p:cNvSpPr txBox="1"/>
          <p:nvPr/>
        </p:nvSpPr>
        <p:spPr>
          <a:xfrm>
            <a:off x="663835" y="1031451"/>
            <a:ext cx="9228455" cy="1820242"/>
          </a:xfrm>
          <a:prstGeom prst="rect">
            <a:avLst/>
          </a:prstGeom>
        </p:spPr>
        <p:txBody>
          <a:bodyPr vert="horz" wrap="square" lIns="0" tIns="163830" rIns="0" bIns="0" rtlCol="0">
            <a:spAutoFit/>
          </a:bodyPr>
          <a:lstStyle/>
          <a:p>
            <a:pPr marL="12700">
              <a:lnSpc>
                <a:spcPct val="100000"/>
              </a:lnSpc>
              <a:spcBef>
                <a:spcPts val="1290"/>
              </a:spcBef>
            </a:pPr>
            <a:r>
              <a:rPr sz="2000" spc="30" dirty="0">
                <a:solidFill>
                  <a:srgbClr val="D4D018"/>
                </a:solidFill>
                <a:latin typeface="Arial"/>
                <a:cs typeface="Arial"/>
              </a:rPr>
              <a:t>D </a:t>
            </a:r>
            <a:r>
              <a:rPr sz="2000" spc="-25" dirty="0">
                <a:solidFill>
                  <a:srgbClr val="3F3F3F"/>
                </a:solidFill>
                <a:latin typeface="Trebuchet MS"/>
                <a:cs typeface="Trebuchet MS"/>
              </a:rPr>
              <a:t>The </a:t>
            </a:r>
            <a:r>
              <a:rPr sz="2000" spc="-60" dirty="0">
                <a:solidFill>
                  <a:srgbClr val="3F3F3F"/>
                </a:solidFill>
                <a:latin typeface="Trebuchet MS"/>
                <a:cs typeface="Trebuchet MS"/>
              </a:rPr>
              <a:t>SMART </a:t>
            </a:r>
            <a:r>
              <a:rPr sz="2000" spc="-85" dirty="0">
                <a:solidFill>
                  <a:srgbClr val="3F3F3F"/>
                </a:solidFill>
                <a:latin typeface="Trebuchet MS"/>
                <a:cs typeface="Trebuchet MS"/>
              </a:rPr>
              <a:t>PACKAGE</a:t>
            </a:r>
            <a:r>
              <a:rPr sz="2000" spc="-100" dirty="0">
                <a:solidFill>
                  <a:srgbClr val="3F3F3F"/>
                </a:solidFill>
                <a:latin typeface="Trebuchet MS"/>
                <a:cs typeface="Trebuchet MS"/>
              </a:rPr>
              <a:t> </a:t>
            </a:r>
            <a:r>
              <a:rPr sz="2000" spc="-25" dirty="0">
                <a:solidFill>
                  <a:srgbClr val="3F3F3F"/>
                </a:solidFill>
                <a:latin typeface="Trebuchet MS"/>
                <a:cs typeface="Trebuchet MS"/>
              </a:rPr>
              <a:t>solutions:</a:t>
            </a:r>
            <a:endParaRPr sz="2000" dirty="0">
              <a:latin typeface="Trebuchet MS"/>
              <a:cs typeface="Trebuchet MS"/>
            </a:endParaRPr>
          </a:p>
          <a:p>
            <a:pPr marL="664210" marR="5080" indent="-250825" algn="just">
              <a:lnSpc>
                <a:spcPct val="98600"/>
              </a:lnSpc>
              <a:spcBef>
                <a:spcPts val="955"/>
              </a:spcBef>
            </a:pPr>
            <a:r>
              <a:rPr sz="2000" spc="25" dirty="0">
                <a:solidFill>
                  <a:srgbClr val="D4D018"/>
                </a:solidFill>
                <a:latin typeface="Arial"/>
                <a:cs typeface="Arial"/>
              </a:rPr>
              <a:t>D </a:t>
            </a:r>
            <a:r>
              <a:rPr sz="2000" spc="-5" dirty="0">
                <a:solidFill>
                  <a:srgbClr val="3F3F3F"/>
                </a:solidFill>
                <a:latin typeface="Trebuchet MS"/>
                <a:cs typeface="Trebuchet MS"/>
              </a:rPr>
              <a:t>The modular </a:t>
            </a:r>
            <a:r>
              <a:rPr sz="2000" spc="-10" dirty="0">
                <a:solidFill>
                  <a:srgbClr val="3F3F3F"/>
                </a:solidFill>
                <a:latin typeface="Trebuchet MS"/>
                <a:cs typeface="Trebuchet MS"/>
              </a:rPr>
              <a:t>concept </a:t>
            </a:r>
            <a:r>
              <a:rPr sz="2000" spc="-5" dirty="0">
                <a:solidFill>
                  <a:srgbClr val="3F3F3F"/>
                </a:solidFill>
                <a:latin typeface="Trebuchet MS"/>
                <a:cs typeface="Trebuchet MS"/>
              </a:rPr>
              <a:t>of </a:t>
            </a:r>
            <a:r>
              <a:rPr sz="2000" dirty="0">
                <a:solidFill>
                  <a:srgbClr val="3F3F3F"/>
                </a:solidFill>
                <a:latin typeface="Trebuchet MS"/>
                <a:cs typeface="Trebuchet MS"/>
              </a:rPr>
              <a:t>a </a:t>
            </a:r>
            <a:r>
              <a:rPr sz="2000" spc="-5" dirty="0">
                <a:solidFill>
                  <a:srgbClr val="3F3F3F"/>
                </a:solidFill>
                <a:latin typeface="Trebuchet MS"/>
                <a:cs typeface="Trebuchet MS"/>
              </a:rPr>
              <a:t>whole </a:t>
            </a:r>
            <a:r>
              <a:rPr sz="2000" spc="-10" dirty="0">
                <a:solidFill>
                  <a:srgbClr val="3F3F3F"/>
                </a:solidFill>
                <a:latin typeface="Trebuchet MS"/>
                <a:cs typeface="Trebuchet MS"/>
              </a:rPr>
              <a:t>protective </a:t>
            </a:r>
            <a:r>
              <a:rPr sz="2000" spc="-5" dirty="0">
                <a:solidFill>
                  <a:srgbClr val="3F3F3F"/>
                </a:solidFill>
                <a:latin typeface="Trebuchet MS"/>
                <a:cs typeface="Trebuchet MS"/>
              </a:rPr>
              <a:t>device would allow to generate three </a:t>
            </a:r>
            <a:r>
              <a:rPr sz="2000" spc="-10" dirty="0">
                <a:solidFill>
                  <a:srgbClr val="3F3F3F"/>
                </a:solidFill>
                <a:latin typeface="Trebuchet MS"/>
                <a:cs typeface="Trebuchet MS"/>
              </a:rPr>
              <a:t>different </a:t>
            </a:r>
            <a:r>
              <a:rPr sz="2000" spc="-5" dirty="0">
                <a:solidFill>
                  <a:srgbClr val="3F3F3F"/>
                </a:solidFill>
                <a:latin typeface="Trebuchet MS"/>
                <a:cs typeface="Trebuchet MS"/>
              </a:rPr>
              <a:t>packages </a:t>
            </a:r>
            <a:r>
              <a:rPr sz="2000" spc="-70" dirty="0">
                <a:solidFill>
                  <a:srgbClr val="3F3F3F"/>
                </a:solidFill>
                <a:latin typeface="Trebuchet MS"/>
                <a:cs typeface="Trebuchet MS"/>
              </a:rPr>
              <a:t>with  </a:t>
            </a:r>
            <a:r>
              <a:rPr sz="2000" spc="-5" dirty="0">
                <a:solidFill>
                  <a:srgbClr val="3F3F3F"/>
                </a:solidFill>
                <a:latin typeface="Trebuchet MS"/>
                <a:cs typeface="Trebuchet MS"/>
              </a:rPr>
              <a:t>different functionalities and final cost, depending on the technical protective/ preventive or curative  purposes of cultural</a:t>
            </a:r>
            <a:r>
              <a:rPr sz="2000" spc="-15" dirty="0">
                <a:solidFill>
                  <a:srgbClr val="3F3F3F"/>
                </a:solidFill>
                <a:latin typeface="Trebuchet MS"/>
                <a:cs typeface="Trebuchet MS"/>
              </a:rPr>
              <a:t> </a:t>
            </a:r>
            <a:r>
              <a:rPr sz="2000" spc="-5" dirty="0">
                <a:solidFill>
                  <a:srgbClr val="3F3F3F"/>
                </a:solidFill>
                <a:latin typeface="Trebuchet MS"/>
                <a:cs typeface="Trebuchet MS"/>
              </a:rPr>
              <a:t>objects.</a:t>
            </a:r>
            <a:endParaRPr sz="2000" dirty="0">
              <a:latin typeface="Trebuchet MS"/>
              <a:cs typeface="Trebuchet MS"/>
            </a:endParaRPr>
          </a:p>
        </p:txBody>
      </p:sp>
      <p:sp>
        <p:nvSpPr>
          <p:cNvPr id="6" name="object 6"/>
          <p:cNvSpPr/>
          <p:nvPr/>
        </p:nvSpPr>
        <p:spPr>
          <a:xfrm>
            <a:off x="241184" y="73004"/>
            <a:ext cx="1064311" cy="118948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93900" y="2862320"/>
            <a:ext cx="6724788" cy="45798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3169" y="286462"/>
            <a:ext cx="3917950" cy="497840"/>
          </a:xfrm>
          <a:prstGeom prst="rect">
            <a:avLst/>
          </a:prstGeom>
        </p:spPr>
        <p:txBody>
          <a:bodyPr vert="horz" wrap="square" lIns="0" tIns="12700" rIns="0" bIns="0" rtlCol="0">
            <a:spAutoFit/>
          </a:bodyPr>
          <a:lstStyle/>
          <a:p>
            <a:pPr marL="12700">
              <a:lnSpc>
                <a:spcPct val="100000"/>
              </a:lnSpc>
              <a:spcBef>
                <a:spcPts val="100"/>
              </a:spcBef>
            </a:pPr>
            <a:r>
              <a:rPr sz="3100" spc="10" dirty="0">
                <a:solidFill>
                  <a:srgbClr val="585858"/>
                </a:solidFill>
                <a:latin typeface="Trebuchet MS"/>
                <a:cs typeface="Trebuchet MS"/>
              </a:rPr>
              <a:t>NEMOSINE</a:t>
            </a:r>
            <a:r>
              <a:rPr sz="3100" spc="-50" dirty="0">
                <a:solidFill>
                  <a:srgbClr val="585858"/>
                </a:solidFill>
                <a:latin typeface="Trebuchet MS"/>
                <a:cs typeface="Trebuchet MS"/>
              </a:rPr>
              <a:t> </a:t>
            </a:r>
            <a:r>
              <a:rPr sz="3100" spc="15" dirty="0">
                <a:solidFill>
                  <a:srgbClr val="585858"/>
                </a:solidFill>
                <a:latin typeface="Trebuchet MS"/>
                <a:cs typeface="Trebuchet MS"/>
              </a:rPr>
              <a:t>WORKPLAN</a:t>
            </a:r>
            <a:endParaRPr sz="3100" dirty="0">
              <a:latin typeface="Trebuchet MS"/>
              <a:cs typeface="Trebuchet MS"/>
            </a:endParaRPr>
          </a:p>
        </p:txBody>
      </p:sp>
      <p:sp>
        <p:nvSpPr>
          <p:cNvPr id="3" name="object 3"/>
          <p:cNvSpPr txBox="1"/>
          <p:nvPr/>
        </p:nvSpPr>
        <p:spPr>
          <a:xfrm>
            <a:off x="663834" y="1989835"/>
            <a:ext cx="4258310" cy="299720"/>
          </a:xfrm>
          <a:prstGeom prst="rect">
            <a:avLst/>
          </a:prstGeom>
        </p:spPr>
        <p:txBody>
          <a:bodyPr vert="horz" wrap="square" lIns="0" tIns="12700" rIns="0" bIns="0" rtlCol="0">
            <a:spAutoFit/>
          </a:bodyPr>
          <a:lstStyle/>
          <a:p>
            <a:pPr marL="12700">
              <a:lnSpc>
                <a:spcPct val="100000"/>
              </a:lnSpc>
              <a:spcBef>
                <a:spcPts val="100"/>
              </a:spcBef>
            </a:pPr>
            <a:r>
              <a:rPr sz="1400" spc="200" dirty="0">
                <a:solidFill>
                  <a:srgbClr val="D4D018"/>
                </a:solidFill>
                <a:latin typeface="Arial"/>
                <a:cs typeface="Arial"/>
              </a:rPr>
              <a:t>□ </a:t>
            </a:r>
            <a:r>
              <a:rPr sz="1800" spc="-45" dirty="0">
                <a:solidFill>
                  <a:srgbClr val="3F3F3F"/>
                </a:solidFill>
                <a:latin typeface="Trebuchet MS"/>
                <a:cs typeface="Trebuchet MS"/>
              </a:rPr>
              <a:t>Workpackages </a:t>
            </a:r>
            <a:r>
              <a:rPr sz="1800" spc="-30" dirty="0">
                <a:solidFill>
                  <a:srgbClr val="3F3F3F"/>
                </a:solidFill>
                <a:latin typeface="Trebuchet MS"/>
                <a:cs typeface="Trebuchet MS"/>
              </a:rPr>
              <a:t>inter-relationship</a:t>
            </a:r>
            <a:r>
              <a:rPr sz="1800" spc="190" dirty="0">
                <a:solidFill>
                  <a:srgbClr val="3F3F3F"/>
                </a:solidFill>
                <a:latin typeface="Trebuchet MS"/>
                <a:cs typeface="Trebuchet MS"/>
              </a:rPr>
              <a:t> </a:t>
            </a:r>
            <a:r>
              <a:rPr sz="1800" spc="-60" dirty="0">
                <a:solidFill>
                  <a:srgbClr val="3F3F3F"/>
                </a:solidFill>
                <a:latin typeface="Trebuchet MS"/>
                <a:cs typeface="Trebuchet MS"/>
              </a:rPr>
              <a:t>(PERT):</a:t>
            </a:r>
            <a:endParaRPr sz="1800">
              <a:latin typeface="Trebuchet MS"/>
              <a:cs typeface="Trebuchet MS"/>
            </a:endParaRPr>
          </a:p>
        </p:txBody>
      </p:sp>
      <p:sp>
        <p:nvSpPr>
          <p:cNvPr id="4" name="object 4"/>
          <p:cNvSpPr/>
          <p:nvPr/>
        </p:nvSpPr>
        <p:spPr>
          <a:xfrm>
            <a:off x="88900" y="127000"/>
            <a:ext cx="1061420" cy="119329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9900" y="1422400"/>
            <a:ext cx="9906000" cy="59436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84500" y="234569"/>
            <a:ext cx="4218305" cy="497840"/>
          </a:xfrm>
          <a:prstGeom prst="rect">
            <a:avLst/>
          </a:prstGeom>
        </p:spPr>
        <p:txBody>
          <a:bodyPr vert="horz" wrap="square" lIns="0" tIns="12700" rIns="0" bIns="0" rtlCol="0">
            <a:spAutoFit/>
          </a:bodyPr>
          <a:lstStyle/>
          <a:p>
            <a:pPr marL="12700">
              <a:lnSpc>
                <a:spcPct val="100000"/>
              </a:lnSpc>
              <a:spcBef>
                <a:spcPts val="100"/>
              </a:spcBef>
            </a:pPr>
            <a:r>
              <a:rPr sz="3100" spc="10" dirty="0">
                <a:solidFill>
                  <a:srgbClr val="585858"/>
                </a:solidFill>
                <a:latin typeface="Trebuchet MS"/>
                <a:cs typeface="Trebuchet MS"/>
              </a:rPr>
              <a:t>NEMOSINE</a:t>
            </a:r>
            <a:r>
              <a:rPr sz="3100" spc="-30" dirty="0">
                <a:solidFill>
                  <a:srgbClr val="585858"/>
                </a:solidFill>
                <a:latin typeface="Trebuchet MS"/>
                <a:cs typeface="Trebuchet MS"/>
              </a:rPr>
              <a:t> </a:t>
            </a:r>
            <a:r>
              <a:rPr sz="3100" spc="-25" dirty="0">
                <a:solidFill>
                  <a:srgbClr val="585858"/>
                </a:solidFill>
                <a:latin typeface="Trebuchet MS"/>
                <a:cs typeface="Trebuchet MS"/>
              </a:rPr>
              <a:t>CONSORTIUM</a:t>
            </a:r>
            <a:endParaRPr sz="3100" dirty="0">
              <a:latin typeface="Trebuchet MS"/>
              <a:cs typeface="Trebuchet MS"/>
            </a:endParaRPr>
          </a:p>
        </p:txBody>
      </p:sp>
      <p:sp>
        <p:nvSpPr>
          <p:cNvPr id="4" name="object 4"/>
          <p:cNvSpPr/>
          <p:nvPr/>
        </p:nvSpPr>
        <p:spPr>
          <a:xfrm>
            <a:off x="133124" y="173229"/>
            <a:ext cx="1061420" cy="119329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1366519"/>
            <a:ext cx="10693400" cy="584708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10820" y="722919"/>
            <a:ext cx="2865874" cy="60144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39" y="776058"/>
            <a:ext cx="736201" cy="496755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461580" y="2320544"/>
            <a:ext cx="3026410" cy="345440"/>
          </a:xfrm>
          <a:prstGeom prst="rect">
            <a:avLst/>
          </a:prstGeom>
        </p:spPr>
        <p:txBody>
          <a:bodyPr vert="horz" wrap="square" lIns="0" tIns="12700" rIns="0" bIns="0" rtlCol="0">
            <a:spAutoFit/>
          </a:bodyPr>
          <a:lstStyle/>
          <a:p>
            <a:pPr marL="12700">
              <a:lnSpc>
                <a:spcPct val="100000"/>
              </a:lnSpc>
              <a:spcBef>
                <a:spcPts val="100"/>
              </a:spcBef>
            </a:pPr>
            <a:r>
              <a:rPr spc="-10" dirty="0"/>
              <a:t>Thanks </a:t>
            </a:r>
            <a:r>
              <a:rPr spc="-5" dirty="0"/>
              <a:t>for </a:t>
            </a:r>
            <a:r>
              <a:rPr spc="-10" dirty="0"/>
              <a:t>your</a:t>
            </a:r>
            <a:r>
              <a:rPr spc="-80" dirty="0"/>
              <a:t> </a:t>
            </a:r>
            <a:r>
              <a:rPr spc="-15" dirty="0"/>
              <a:t>attention!</a:t>
            </a:r>
          </a:p>
        </p:txBody>
      </p:sp>
      <p:sp>
        <p:nvSpPr>
          <p:cNvPr id="5" name="object 5"/>
          <p:cNvSpPr txBox="1"/>
          <p:nvPr/>
        </p:nvSpPr>
        <p:spPr>
          <a:xfrm>
            <a:off x="2307784" y="2729420"/>
            <a:ext cx="5334000" cy="1133644"/>
          </a:xfrm>
          <a:prstGeom prst="rect">
            <a:avLst/>
          </a:prstGeom>
        </p:spPr>
        <p:txBody>
          <a:bodyPr vert="horz" wrap="square" lIns="0" tIns="12700" rIns="0" bIns="0" rtlCol="0">
            <a:spAutoFit/>
          </a:bodyPr>
          <a:lstStyle/>
          <a:p>
            <a:pPr algn="ctr">
              <a:lnSpc>
                <a:spcPct val="100000"/>
              </a:lnSpc>
              <a:spcBef>
                <a:spcPts val="100"/>
              </a:spcBef>
            </a:pPr>
            <a:r>
              <a:rPr lang="it-IT" sz="2400" b="1" u="heavy" spc="-5" dirty="0">
                <a:solidFill>
                  <a:srgbClr val="0000FF"/>
                </a:solidFill>
                <a:uFill>
                  <a:solidFill>
                    <a:srgbClr val="0000FF"/>
                  </a:solidFill>
                </a:uFill>
                <a:latin typeface="Arial"/>
                <a:cs typeface="Arial"/>
                <a:hlinkClick r:id="rId4"/>
              </a:rPr>
              <a:t>ANDREA</a:t>
            </a:r>
            <a:r>
              <a:rPr sz="2400" b="1" u="heavy" spc="-5" dirty="0">
                <a:solidFill>
                  <a:srgbClr val="0000FF"/>
                </a:solidFill>
                <a:uFill>
                  <a:solidFill>
                    <a:srgbClr val="0000FF"/>
                  </a:solidFill>
                </a:uFill>
                <a:latin typeface="Arial"/>
                <a:cs typeface="Arial"/>
                <a:hlinkClick r:id="rId4"/>
              </a:rPr>
              <a:t>.DEPOLO@ALINARI.IT</a:t>
            </a:r>
            <a:endParaRPr sz="2400" dirty="0">
              <a:latin typeface="Arial"/>
              <a:cs typeface="Arial"/>
            </a:endParaRPr>
          </a:p>
          <a:p>
            <a:pPr>
              <a:lnSpc>
                <a:spcPct val="100000"/>
              </a:lnSpc>
              <a:spcBef>
                <a:spcPts val="50"/>
              </a:spcBef>
            </a:pPr>
            <a:endParaRPr sz="2400" dirty="0">
              <a:latin typeface="Times New Roman"/>
              <a:cs typeface="Times New Roman"/>
            </a:endParaRPr>
          </a:p>
          <a:p>
            <a:pPr marR="15875" algn="ctr">
              <a:lnSpc>
                <a:spcPct val="100000"/>
              </a:lnSpc>
            </a:pPr>
            <a:r>
              <a:rPr sz="2400" b="1" u="heavy" spc="-5" dirty="0">
                <a:solidFill>
                  <a:srgbClr val="0000FF"/>
                </a:solidFill>
                <a:uFill>
                  <a:solidFill>
                    <a:srgbClr val="0000FF"/>
                  </a:solidFill>
                </a:uFill>
                <a:latin typeface="Arial"/>
                <a:cs typeface="Arial"/>
                <a:hlinkClick r:id="rId5"/>
              </a:rPr>
              <a:t>WWW.ALINARI.COM</a:t>
            </a:r>
            <a:endParaRPr sz="2400" dirty="0">
              <a:latin typeface="Arial"/>
              <a:cs typeface="Arial"/>
            </a:endParaRPr>
          </a:p>
        </p:txBody>
      </p:sp>
      <p:sp>
        <p:nvSpPr>
          <p:cNvPr id="6" name="object 6"/>
          <p:cNvSpPr txBox="1"/>
          <p:nvPr/>
        </p:nvSpPr>
        <p:spPr>
          <a:xfrm>
            <a:off x="2171208" y="4921067"/>
            <a:ext cx="6292215" cy="1033780"/>
          </a:xfrm>
          <a:prstGeom prst="rect">
            <a:avLst/>
          </a:prstGeom>
        </p:spPr>
        <p:txBody>
          <a:bodyPr vert="horz" wrap="square" lIns="0" tIns="12700" rIns="0" bIns="0" rtlCol="0">
            <a:spAutoFit/>
          </a:bodyPr>
          <a:lstStyle/>
          <a:p>
            <a:pPr marL="12700">
              <a:lnSpc>
                <a:spcPct val="100000"/>
              </a:lnSpc>
              <a:spcBef>
                <a:spcPts val="100"/>
              </a:spcBef>
            </a:pPr>
            <a:r>
              <a:rPr sz="3200" b="1" spc="-30" dirty="0">
                <a:solidFill>
                  <a:srgbClr val="4F81BD"/>
                </a:solidFill>
                <a:latin typeface="Arial"/>
                <a:cs typeface="Arial"/>
                <a:hlinkClick r:id="rId6"/>
              </a:rPr>
              <a:t>WWW.NEMOSINEPROJECT.EU</a:t>
            </a:r>
            <a:endParaRPr sz="3200">
              <a:latin typeface="Arial"/>
              <a:cs typeface="Arial"/>
            </a:endParaRPr>
          </a:p>
          <a:p>
            <a:pPr marR="5080" algn="r">
              <a:lnSpc>
                <a:spcPct val="100000"/>
              </a:lnSpc>
              <a:spcBef>
                <a:spcPts val="2415"/>
              </a:spcBef>
            </a:pPr>
            <a:r>
              <a:rPr sz="1400" i="1" spc="-10" dirty="0">
                <a:solidFill>
                  <a:srgbClr val="6D6440"/>
                </a:solidFill>
                <a:latin typeface="Arial"/>
                <a:cs typeface="Arial"/>
              </a:rPr>
              <a:t>GA760801 funded</a:t>
            </a:r>
            <a:r>
              <a:rPr sz="1400" i="1" spc="-150" dirty="0">
                <a:solidFill>
                  <a:srgbClr val="6D6440"/>
                </a:solidFill>
                <a:latin typeface="Arial"/>
                <a:cs typeface="Arial"/>
              </a:rPr>
              <a:t> </a:t>
            </a:r>
            <a:r>
              <a:rPr sz="1400" i="1" spc="-10" dirty="0">
                <a:solidFill>
                  <a:srgbClr val="6D6440"/>
                </a:solidFill>
                <a:latin typeface="Arial"/>
                <a:cs typeface="Arial"/>
              </a:rPr>
              <a:t>by</a:t>
            </a:r>
            <a:endParaRPr sz="1400">
              <a:latin typeface="Arial"/>
              <a:cs typeface="Arial"/>
            </a:endParaRPr>
          </a:p>
        </p:txBody>
      </p:sp>
      <p:sp>
        <p:nvSpPr>
          <p:cNvPr id="7" name="object 7"/>
          <p:cNvSpPr/>
          <p:nvPr/>
        </p:nvSpPr>
        <p:spPr>
          <a:xfrm>
            <a:off x="4375553" y="158581"/>
            <a:ext cx="1198463" cy="136599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640571" y="6216903"/>
            <a:ext cx="1535846" cy="102129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7684" y="6347066"/>
            <a:ext cx="2955415" cy="86700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3253" y="933391"/>
            <a:ext cx="7575691" cy="669867"/>
          </a:xfrm>
        </p:spPr>
        <p:txBody>
          <a:bodyPr>
            <a:normAutofit/>
          </a:bodyPr>
          <a:lstStyle/>
          <a:p>
            <a:pPr algn="ctr"/>
            <a:r>
              <a:rPr lang="en-GB" dirty="0">
                <a:solidFill>
                  <a:schemeClr val="tx1">
                    <a:lumMod val="65000"/>
                    <a:lumOff val="35000"/>
                  </a:schemeClr>
                </a:solidFill>
              </a:rPr>
              <a:t>THE FACTS</a:t>
            </a:r>
            <a:endParaRPr lang="es-ES" i="1" dirty="0">
              <a:solidFill>
                <a:schemeClr val="tx1">
                  <a:lumMod val="65000"/>
                  <a:lumOff val="35000"/>
                </a:schemeClr>
              </a:solidFill>
            </a:endParaRPr>
          </a:p>
        </p:txBody>
      </p:sp>
      <p:sp>
        <p:nvSpPr>
          <p:cNvPr id="3" name="Marcador de contenido 2"/>
          <p:cNvSpPr>
            <a:spLocks noGrp="1"/>
          </p:cNvSpPr>
          <p:nvPr>
            <p:ph idx="1"/>
          </p:nvPr>
        </p:nvSpPr>
        <p:spPr>
          <a:xfrm>
            <a:off x="459249" y="1822118"/>
            <a:ext cx="9334934" cy="4318142"/>
          </a:xfrm>
        </p:spPr>
        <p:txBody>
          <a:bodyPr>
            <a:normAutofit/>
          </a:bodyPr>
          <a:lstStyle/>
          <a:p>
            <a:pPr lvl="1" algn="just"/>
            <a:r>
              <a:rPr lang="en-US" sz="2800" i="1" dirty="0">
                <a:solidFill>
                  <a:schemeClr val="accent1">
                    <a:lumMod val="50000"/>
                  </a:schemeClr>
                </a:solidFill>
              </a:rPr>
              <a:t>“We all die, but looking” </a:t>
            </a:r>
            <a:r>
              <a:rPr lang="en-US" sz="2800" dirty="0"/>
              <a:t>is the title of the autobiography of Alberto </a:t>
            </a:r>
            <a:r>
              <a:rPr lang="en-US" sz="2800" dirty="0" err="1"/>
              <a:t>García</a:t>
            </a:r>
            <a:r>
              <a:rPr lang="en-US" sz="2800" dirty="0"/>
              <a:t> </a:t>
            </a:r>
            <a:r>
              <a:rPr lang="en-US" sz="2800" dirty="0" err="1"/>
              <a:t>Alix</a:t>
            </a:r>
            <a:r>
              <a:rPr lang="en-US" sz="2800" dirty="0"/>
              <a:t>, one of the most representative photographers of 2nd half of 20th Century in Europe. </a:t>
            </a:r>
          </a:p>
          <a:p>
            <a:pPr lvl="1" algn="just"/>
            <a:endParaRPr lang="en-US" sz="2800" dirty="0"/>
          </a:p>
          <a:p>
            <a:pPr lvl="1" algn="just"/>
            <a:r>
              <a:rPr lang="en-US" sz="2800" u="sng" dirty="0">
                <a:solidFill>
                  <a:schemeClr val="accent1">
                    <a:lumMod val="50000"/>
                  </a:schemeClr>
                </a:solidFill>
              </a:rPr>
              <a:t>These physical supports have saved main part of our global cultural, social and political history. But, looking into each individual, also gave the possibility of recording part of our family heritage.</a:t>
            </a:r>
          </a:p>
          <a:p>
            <a:pPr lvl="1" algn="just"/>
            <a:endParaRPr lang="en-US" dirty="0"/>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837534"/>
            <a:ext cx="1132836" cy="861580"/>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24096" y="6369893"/>
            <a:ext cx="5523531" cy="320245"/>
          </a:xfrm>
        </p:spPr>
        <p:txBody>
          <a:bodyPr/>
          <a:lstStyle/>
          <a:p>
            <a:r>
              <a:rPr lang="en-US" dirty="0"/>
              <a:t>760801 - NEMOSINE</a:t>
            </a:r>
          </a:p>
        </p:txBody>
      </p:sp>
    </p:spTree>
    <p:extLst>
      <p:ext uri="{BB962C8B-B14F-4D97-AF65-F5344CB8AC3E}">
        <p14:creationId xmlns:p14="http://schemas.microsoft.com/office/powerpoint/2010/main" val="259519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855" y="998808"/>
            <a:ext cx="7575691" cy="505306"/>
          </a:xfrm>
        </p:spPr>
        <p:txBody>
          <a:bodyPr>
            <a:normAutofit/>
          </a:bodyPr>
          <a:lstStyle/>
          <a:p>
            <a:r>
              <a:rPr lang="es-ES" sz="2400" dirty="0" err="1">
                <a:solidFill>
                  <a:schemeClr val="accent1">
                    <a:lumMod val="75000"/>
                  </a:schemeClr>
                </a:solidFill>
              </a:rPr>
              <a:t>Photographies</a:t>
            </a:r>
            <a:r>
              <a:rPr lang="es-ES" sz="2400" dirty="0">
                <a:solidFill>
                  <a:schemeClr val="accent1">
                    <a:lumMod val="75000"/>
                  </a:schemeClr>
                </a:solidFill>
              </a:rPr>
              <a:t> </a:t>
            </a:r>
            <a:r>
              <a:rPr lang="es-ES" sz="2400" dirty="0" err="1">
                <a:solidFill>
                  <a:schemeClr val="accent1">
                    <a:lumMod val="75000"/>
                  </a:schemeClr>
                </a:solidFill>
              </a:rPr>
              <a:t>that</a:t>
            </a:r>
            <a:r>
              <a:rPr lang="es-ES" sz="2400" dirty="0">
                <a:solidFill>
                  <a:schemeClr val="accent1">
                    <a:lumMod val="75000"/>
                  </a:schemeClr>
                </a:solidFill>
              </a:rPr>
              <a:t> </a:t>
            </a:r>
            <a:r>
              <a:rPr lang="es-ES" sz="2400" dirty="0" err="1">
                <a:solidFill>
                  <a:schemeClr val="accent1">
                    <a:lumMod val="75000"/>
                  </a:schemeClr>
                </a:solidFill>
              </a:rPr>
              <a:t>showed</a:t>
            </a:r>
            <a:r>
              <a:rPr lang="es-ES" sz="2400" dirty="0">
                <a:solidFill>
                  <a:schemeClr val="accent1">
                    <a:lumMod val="75000"/>
                  </a:schemeClr>
                </a:solidFill>
              </a:rPr>
              <a:t> </a:t>
            </a:r>
            <a:r>
              <a:rPr lang="es-ES" sz="2400" dirty="0" err="1">
                <a:solidFill>
                  <a:schemeClr val="accent1">
                    <a:lumMod val="75000"/>
                  </a:schemeClr>
                </a:solidFill>
              </a:rPr>
              <a:t>our</a:t>
            </a:r>
            <a:r>
              <a:rPr lang="es-ES" sz="2400" dirty="0">
                <a:solidFill>
                  <a:schemeClr val="accent1">
                    <a:lumMod val="75000"/>
                  </a:schemeClr>
                </a:solidFill>
              </a:rPr>
              <a:t> social </a:t>
            </a:r>
            <a:r>
              <a:rPr lang="es-ES" sz="2400" dirty="0" err="1">
                <a:solidFill>
                  <a:schemeClr val="accent1">
                    <a:lumMod val="75000"/>
                  </a:schemeClr>
                </a:solidFill>
              </a:rPr>
              <a:t>reality</a:t>
            </a:r>
            <a:r>
              <a:rPr lang="es-ES" sz="2400" dirty="0">
                <a:solidFill>
                  <a:schemeClr val="accent1">
                    <a:lumMod val="75000"/>
                  </a:schemeClr>
                </a:solidFill>
              </a:rPr>
              <a:t>.</a:t>
            </a: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852307"/>
            <a:ext cx="1116072" cy="720536"/>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173304" y="6396110"/>
            <a:ext cx="5523531" cy="320245"/>
          </a:xfrm>
        </p:spPr>
        <p:txBody>
          <a:bodyPr/>
          <a:lstStyle/>
          <a:p>
            <a:r>
              <a:rPr lang="en-US" dirty="0"/>
              <a:t>760801 - NEMOSINE</a:t>
            </a:r>
          </a:p>
        </p:txBody>
      </p:sp>
      <p:sp>
        <p:nvSpPr>
          <p:cNvPr id="13" name="AutoShape 2" descr="Planeta">
            <a:extLst>
              <a:ext uri="{FF2B5EF4-FFF2-40B4-BE49-F238E27FC236}">
                <a16:creationId xmlns:a16="http://schemas.microsoft.com/office/drawing/2014/main" id="{F16D4E7C-7B97-466D-88AF-A33485FF33F7}"/>
              </a:ext>
            </a:extLst>
          </p:cNvPr>
          <p:cNvSpPr>
            <a:spLocks noChangeAspect="1" noChangeArrowheads="1"/>
          </p:cNvSpPr>
          <p:nvPr/>
        </p:nvSpPr>
        <p:spPr bwMode="auto">
          <a:xfrm>
            <a:off x="5213033" y="3650933"/>
            <a:ext cx="267335" cy="2673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201" tIns="40100" rIns="80201" bIns="40100" numCol="1" anchor="t" anchorCtr="0" compatLnSpc="1">
            <a:prstTxWarp prst="textNoShape">
              <a:avLst/>
            </a:prstTxWarp>
          </a:bodyPr>
          <a:lstStyle/>
          <a:p>
            <a:endParaRPr lang="es-ES" sz="1579"/>
          </a:p>
        </p:txBody>
      </p:sp>
      <p:pic>
        <p:nvPicPr>
          <p:cNvPr id="4" name="Imagen 3">
            <a:extLst>
              <a:ext uri="{FF2B5EF4-FFF2-40B4-BE49-F238E27FC236}">
                <a16:creationId xmlns:a16="http://schemas.microsoft.com/office/drawing/2014/main" id="{FFD98BAD-CABA-498F-B58B-CB08FE1A8AB6}"/>
              </a:ext>
            </a:extLst>
          </p:cNvPr>
          <p:cNvPicPr>
            <a:picLocks noChangeAspect="1"/>
          </p:cNvPicPr>
          <p:nvPr/>
        </p:nvPicPr>
        <p:blipFill>
          <a:blip r:embed="rId4"/>
          <a:stretch>
            <a:fillRect/>
          </a:stretch>
        </p:blipFill>
        <p:spPr>
          <a:xfrm>
            <a:off x="308533" y="2031999"/>
            <a:ext cx="3283960" cy="4933649"/>
          </a:xfrm>
          <a:prstGeom prst="rect">
            <a:avLst/>
          </a:prstGeom>
        </p:spPr>
      </p:pic>
      <p:pic>
        <p:nvPicPr>
          <p:cNvPr id="8" name="Imagen 7">
            <a:extLst>
              <a:ext uri="{FF2B5EF4-FFF2-40B4-BE49-F238E27FC236}">
                <a16:creationId xmlns:a16="http://schemas.microsoft.com/office/drawing/2014/main" id="{23183421-B69C-43FF-9F09-6DA8EF468A5A}"/>
              </a:ext>
            </a:extLst>
          </p:cNvPr>
          <p:cNvPicPr>
            <a:picLocks noChangeAspect="1"/>
          </p:cNvPicPr>
          <p:nvPr/>
        </p:nvPicPr>
        <p:blipFill>
          <a:blip r:embed="rId5"/>
          <a:stretch>
            <a:fillRect/>
          </a:stretch>
        </p:blipFill>
        <p:spPr>
          <a:xfrm>
            <a:off x="3746500" y="2087190"/>
            <a:ext cx="6638368" cy="4878458"/>
          </a:xfrm>
          <a:prstGeom prst="rect">
            <a:avLst/>
          </a:prstGeom>
        </p:spPr>
      </p:pic>
    </p:spTree>
    <p:extLst>
      <p:ext uri="{BB962C8B-B14F-4D97-AF65-F5344CB8AC3E}">
        <p14:creationId xmlns:p14="http://schemas.microsoft.com/office/powerpoint/2010/main" val="1434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2000" y="1168753"/>
            <a:ext cx="7575691" cy="669867"/>
          </a:xfrm>
        </p:spPr>
        <p:txBody>
          <a:bodyPr>
            <a:normAutofit/>
          </a:bodyPr>
          <a:lstStyle/>
          <a:p>
            <a:pPr algn="ctr"/>
            <a:r>
              <a:rPr lang="es-ES" sz="2400" dirty="0" err="1">
                <a:solidFill>
                  <a:schemeClr val="accent1">
                    <a:lumMod val="75000"/>
                  </a:schemeClr>
                </a:solidFill>
              </a:rPr>
              <a:t>Iconic</a:t>
            </a:r>
            <a:r>
              <a:rPr lang="es-ES" sz="2400" dirty="0">
                <a:solidFill>
                  <a:schemeClr val="accent1">
                    <a:lumMod val="75000"/>
                  </a:schemeClr>
                </a:solidFill>
              </a:rPr>
              <a:t> </a:t>
            </a:r>
            <a:r>
              <a:rPr lang="es-ES" sz="2400" dirty="0" err="1">
                <a:solidFill>
                  <a:schemeClr val="accent1">
                    <a:lumMod val="75000"/>
                  </a:schemeClr>
                </a:solidFill>
              </a:rPr>
              <a:t>samples</a:t>
            </a:r>
            <a:r>
              <a:rPr lang="es-ES" sz="2400" dirty="0">
                <a:solidFill>
                  <a:schemeClr val="accent1">
                    <a:lumMod val="75000"/>
                  </a:schemeClr>
                </a:solidFill>
              </a:rPr>
              <a:t> of </a:t>
            </a:r>
            <a:r>
              <a:rPr lang="es-ES" sz="2400" dirty="0" err="1">
                <a:solidFill>
                  <a:schemeClr val="accent1">
                    <a:lumMod val="75000"/>
                  </a:schemeClr>
                </a:solidFill>
              </a:rPr>
              <a:t>our</a:t>
            </a:r>
            <a:r>
              <a:rPr lang="es-ES" sz="2400" dirty="0">
                <a:solidFill>
                  <a:schemeClr val="accent1">
                    <a:lumMod val="75000"/>
                  </a:schemeClr>
                </a:solidFill>
              </a:rPr>
              <a:t> </a:t>
            </a:r>
            <a:r>
              <a:rPr lang="es-ES" sz="2400" dirty="0" err="1">
                <a:solidFill>
                  <a:schemeClr val="accent1">
                    <a:lumMod val="75000"/>
                  </a:schemeClr>
                </a:solidFill>
              </a:rPr>
              <a:t>recent</a:t>
            </a:r>
            <a:r>
              <a:rPr lang="es-ES" sz="2400" dirty="0">
                <a:solidFill>
                  <a:schemeClr val="accent1">
                    <a:lumMod val="75000"/>
                  </a:schemeClr>
                </a:solidFill>
              </a:rPr>
              <a:t> </a:t>
            </a:r>
            <a:r>
              <a:rPr lang="es-ES" sz="2400" dirty="0" err="1">
                <a:solidFill>
                  <a:schemeClr val="accent1">
                    <a:lumMod val="75000"/>
                  </a:schemeClr>
                </a:solidFill>
              </a:rPr>
              <a:t>history</a:t>
            </a:r>
            <a:r>
              <a:rPr lang="es-ES" sz="2400" dirty="0">
                <a:solidFill>
                  <a:schemeClr val="accent1">
                    <a:lumMod val="75000"/>
                  </a:schemeClr>
                </a:solidFill>
              </a:rPr>
              <a:t>.</a:t>
            </a:r>
          </a:p>
        </p:txBody>
      </p:sp>
      <p:pic>
        <p:nvPicPr>
          <p:cNvPr id="7" name="Imagen 6">
            <a:extLst>
              <a:ext uri="{FF2B5EF4-FFF2-40B4-BE49-F238E27FC236}">
                <a16:creationId xmlns:a16="http://schemas.microsoft.com/office/drawing/2014/main" id="{A3B95D03-0C41-43DB-B022-B7CC87F7E1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82" y="830716"/>
            <a:ext cx="1290228" cy="1007904"/>
          </a:xfrm>
          <a:prstGeom prst="rect">
            <a:avLst/>
          </a:prstGeom>
          <a:noFill/>
          <a:ln>
            <a:noFill/>
          </a:ln>
        </p:spPr>
      </p:pic>
      <p:sp>
        <p:nvSpPr>
          <p:cNvPr id="5" name="Marcador de pie de página 4">
            <a:extLst>
              <a:ext uri="{FF2B5EF4-FFF2-40B4-BE49-F238E27FC236}">
                <a16:creationId xmlns:a16="http://schemas.microsoft.com/office/drawing/2014/main" id="{79877051-70B0-47A5-9853-BD1922E104BE}"/>
              </a:ext>
            </a:extLst>
          </p:cNvPr>
          <p:cNvSpPr>
            <a:spLocks noGrp="1"/>
          </p:cNvSpPr>
          <p:nvPr>
            <p:ph type="ftr" sz="quarter" idx="11"/>
          </p:nvPr>
        </p:nvSpPr>
        <p:spPr>
          <a:xfrm>
            <a:off x="371728" y="6310775"/>
            <a:ext cx="5523531" cy="320245"/>
          </a:xfrm>
        </p:spPr>
        <p:txBody>
          <a:bodyPr/>
          <a:lstStyle/>
          <a:p>
            <a:r>
              <a:rPr lang="en-US" dirty="0"/>
              <a:t>760801 - NEMOSINE</a:t>
            </a:r>
          </a:p>
        </p:txBody>
      </p:sp>
      <p:pic>
        <p:nvPicPr>
          <p:cNvPr id="11" name="Imagen 10">
            <a:extLst>
              <a:ext uri="{FF2B5EF4-FFF2-40B4-BE49-F238E27FC236}">
                <a16:creationId xmlns:a16="http://schemas.microsoft.com/office/drawing/2014/main" id="{F4C62A79-DBAB-4612-8C55-FE512BF0B8F1}"/>
              </a:ext>
            </a:extLst>
          </p:cNvPr>
          <p:cNvPicPr>
            <a:picLocks noChangeAspect="1"/>
          </p:cNvPicPr>
          <p:nvPr/>
        </p:nvPicPr>
        <p:blipFill>
          <a:blip r:embed="rId4"/>
          <a:stretch>
            <a:fillRect/>
          </a:stretch>
        </p:blipFill>
        <p:spPr>
          <a:xfrm>
            <a:off x="283346" y="2400863"/>
            <a:ext cx="5063354" cy="3327348"/>
          </a:xfrm>
          <a:prstGeom prst="rect">
            <a:avLst/>
          </a:prstGeom>
        </p:spPr>
      </p:pic>
      <p:pic>
        <p:nvPicPr>
          <p:cNvPr id="13" name="Imagen 12">
            <a:extLst>
              <a:ext uri="{FF2B5EF4-FFF2-40B4-BE49-F238E27FC236}">
                <a16:creationId xmlns:a16="http://schemas.microsoft.com/office/drawing/2014/main" id="{1F890792-3C78-44EE-B720-6B374E2A0D47}"/>
              </a:ext>
            </a:extLst>
          </p:cNvPr>
          <p:cNvPicPr>
            <a:picLocks noChangeAspect="1"/>
          </p:cNvPicPr>
          <p:nvPr/>
        </p:nvPicPr>
        <p:blipFill>
          <a:blip r:embed="rId5"/>
          <a:stretch>
            <a:fillRect/>
          </a:stretch>
        </p:blipFill>
        <p:spPr>
          <a:xfrm>
            <a:off x="5422900" y="2946400"/>
            <a:ext cx="5045391" cy="3901769"/>
          </a:xfrm>
          <a:prstGeom prst="rect">
            <a:avLst/>
          </a:prstGeom>
        </p:spPr>
      </p:pic>
    </p:spTree>
    <p:extLst>
      <p:ext uri="{BB962C8B-B14F-4D97-AF65-F5344CB8AC3E}">
        <p14:creationId xmlns:p14="http://schemas.microsoft.com/office/powerpoint/2010/main" val="31795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4495-74D1-7343-9ECD-F9DC61DE77EC}"/>
              </a:ext>
            </a:extLst>
          </p:cNvPr>
          <p:cNvSpPr>
            <a:spLocks noGrp="1"/>
          </p:cNvSpPr>
          <p:nvPr>
            <p:ph type="title"/>
          </p:nvPr>
        </p:nvSpPr>
        <p:spPr/>
        <p:txBody>
          <a:bodyPr rtlCol="0">
            <a:normAutofit fontScale="90000"/>
          </a:bodyPr>
          <a:lstStyle/>
          <a:p>
            <a:pPr>
              <a:defRPr/>
            </a:pPr>
            <a:r>
              <a:rPr lang="it-IT" dirty="0">
                <a:ea typeface="+mj-ea"/>
                <a:cs typeface="+mj-cs"/>
              </a:rPr>
              <a:t>B</a:t>
            </a:r>
            <a:r>
              <a:rPr lang="ru-RU" dirty="0">
                <a:ea typeface="+mj-ea"/>
                <a:cs typeface="+mj-cs"/>
              </a:rPr>
              <a:t>ackground info about Alinari Photographic archive</a:t>
            </a:r>
            <a:r>
              <a:rPr lang="it-IT" dirty="0">
                <a:ea typeface="+mj-ea"/>
                <a:cs typeface="+mj-cs"/>
              </a:rPr>
              <a:t> </a:t>
            </a:r>
            <a:endParaRPr lang="en-US" dirty="0">
              <a:ea typeface="+mj-ea"/>
              <a:cs typeface="+mj-cs"/>
            </a:endParaRPr>
          </a:p>
        </p:txBody>
      </p:sp>
      <p:pic>
        <p:nvPicPr>
          <p:cNvPr id="16386" name="Content Placeholder 6" descr="screenshot_03.jpg">
            <a:extLst>
              <a:ext uri="{FF2B5EF4-FFF2-40B4-BE49-F238E27FC236}">
                <a16:creationId xmlns:a16="http://schemas.microsoft.com/office/drawing/2014/main" id="{1E67A9DB-37F3-8645-902A-82E586BBE8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100" y="584200"/>
            <a:ext cx="10363199" cy="6324600"/>
          </a:xfrm>
        </p:spPr>
      </p:pic>
    </p:spTree>
    <p:extLst>
      <p:ext uri="{BB962C8B-B14F-4D97-AF65-F5344CB8AC3E}">
        <p14:creationId xmlns:p14="http://schemas.microsoft.com/office/powerpoint/2010/main" val="210986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id="{8513CD22-5792-6840-A246-CB06FD9FB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472" y="-29787"/>
            <a:ext cx="4993569" cy="7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6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499F8055-8CE1-7740-B64D-5EF5F4A74D3C}"/>
              </a:ext>
            </a:extLst>
          </p:cNvPr>
          <p:cNvSpPr>
            <a:spLocks noGrp="1"/>
          </p:cNvSpPr>
          <p:nvPr>
            <p:ph type="title"/>
          </p:nvPr>
        </p:nvSpPr>
        <p:spPr>
          <a:xfrm>
            <a:off x="5949433" y="-276836"/>
            <a:ext cx="4667673" cy="543547"/>
          </a:xfrm>
        </p:spPr>
        <p:txBody>
          <a:bodyPr wrap="square" lIns="0" tIns="0" rIns="0" bIns="0">
            <a:spAutoFit/>
          </a:bodyPr>
          <a:lstStyle/>
          <a:p>
            <a:pPr eaLnBrk="1" hangingPunct="1"/>
            <a:r>
              <a:rPr lang="en-US" altLang="it-IT" sz="3532" b="1">
                <a:ea typeface="ヒラギノ角ゴ Pro W3" panose="020B0300000000000000" pitchFamily="34" charset="-128"/>
              </a:rPr>
              <a:t>ALINARI TODAY:</a:t>
            </a:r>
          </a:p>
        </p:txBody>
      </p:sp>
      <p:pic>
        <p:nvPicPr>
          <p:cNvPr id="31746" name="Picture 1" descr="IMG_2799.JPG">
            <a:extLst>
              <a:ext uri="{FF2B5EF4-FFF2-40B4-BE49-F238E27FC236}">
                <a16:creationId xmlns:a16="http://schemas.microsoft.com/office/drawing/2014/main" id="{57D1827F-9E31-4F42-9370-64CB8191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148" y="823501"/>
            <a:ext cx="4595837" cy="295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IMG_2870.jpg">
            <a:extLst>
              <a:ext uri="{FF2B5EF4-FFF2-40B4-BE49-F238E27FC236}">
                <a16:creationId xmlns:a16="http://schemas.microsoft.com/office/drawing/2014/main" id="{AA1ED220-F805-0A42-9653-304B391C89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3658" y="3887976"/>
            <a:ext cx="2664989" cy="355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IMG_2852.jpg">
            <a:extLst>
              <a:ext uri="{FF2B5EF4-FFF2-40B4-BE49-F238E27FC236}">
                <a16:creationId xmlns:a16="http://schemas.microsoft.com/office/drawing/2014/main" id="{D45762F3-9893-C641-808E-56757A5916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0122" y="4101737"/>
            <a:ext cx="2503794" cy="333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a:extLst>
              <a:ext uri="{FF2B5EF4-FFF2-40B4-BE49-F238E27FC236}">
                <a16:creationId xmlns:a16="http://schemas.microsoft.com/office/drawing/2014/main" id="{73DE804B-1471-0B40-BE8A-5CA38D6F8D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8386" y="199743"/>
            <a:ext cx="3372849" cy="44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IMG_2810.JPG">
            <a:extLst>
              <a:ext uri="{FF2B5EF4-FFF2-40B4-BE49-F238E27FC236}">
                <a16:creationId xmlns:a16="http://schemas.microsoft.com/office/drawing/2014/main" id="{C8597D24-E83F-9641-94C9-D4EC0333F3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7361" y="4869169"/>
            <a:ext cx="3428917" cy="257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753388"/>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9A64E55-B3BE-B041-89E0-787A5F51E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7" y="0"/>
            <a:ext cx="10092267" cy="75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a:extLst>
              <a:ext uri="{FF2B5EF4-FFF2-40B4-BE49-F238E27FC236}">
                <a16:creationId xmlns:a16="http://schemas.microsoft.com/office/drawing/2014/main" id="{09F24E25-B664-2E4C-A08F-771C975F3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13" y="0"/>
            <a:ext cx="1459525" cy="124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833017"/>
      </p:ext>
    </p:extLst>
  </p:cSld>
  <p:clrMapOvr>
    <a:masterClrMapping/>
  </p:clrMapOvr>
  <p:transition spd="slow">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a:extLst>
              <a:ext uri="{FF2B5EF4-FFF2-40B4-BE49-F238E27FC236}">
                <a16:creationId xmlns:a16="http://schemas.microsoft.com/office/drawing/2014/main" id="{CE290791-E791-D846-9C6B-27D63D0DECCB}"/>
              </a:ext>
            </a:extLst>
          </p:cNvPr>
          <p:cNvSpPr>
            <a:spLocks noGrp="1"/>
          </p:cNvSpPr>
          <p:nvPr>
            <p:ph type="sldNum" sz="quarter" idx="10"/>
          </p:nvPr>
        </p:nvSpPr>
        <p:spPr/>
        <p:txBody>
          <a:bodyPr/>
          <a:lstStyle/>
          <a:p>
            <a:pPr>
              <a:defRPr/>
            </a:pPr>
            <a:r>
              <a:rPr lang="en-US" altLang="it-IT"/>
              <a:t>page </a:t>
            </a:r>
            <a:fld id="{A2A7F212-25AD-FB42-8BCD-CEDA361F3556}" type="slidenum">
              <a:rPr lang="en-US" altLang="it-IT"/>
              <a:pPr>
                <a:defRPr/>
              </a:pPr>
              <a:t>9</a:t>
            </a:fld>
            <a:endParaRPr lang="en-US" altLang="it-IT"/>
          </a:p>
        </p:txBody>
      </p:sp>
      <p:sp>
        <p:nvSpPr>
          <p:cNvPr id="5" name="Segnaposto data 2">
            <a:extLst>
              <a:ext uri="{FF2B5EF4-FFF2-40B4-BE49-F238E27FC236}">
                <a16:creationId xmlns:a16="http://schemas.microsoft.com/office/drawing/2014/main" id="{F3CC3FB5-053B-A04E-B795-A3280C504A59}"/>
              </a:ext>
            </a:extLst>
          </p:cNvPr>
          <p:cNvSpPr>
            <a:spLocks noGrp="1"/>
          </p:cNvSpPr>
          <p:nvPr>
            <p:ph type="dt" sz="quarter" idx="11"/>
          </p:nvPr>
        </p:nvSpPr>
        <p:spPr/>
        <p:txBody>
          <a:bodyPr/>
          <a:lstStyle/>
          <a:p>
            <a:pPr>
              <a:defRPr/>
            </a:pPr>
            <a:fld id="{D92DF15C-BBB7-D14C-8C83-71F17F8D3C95}" type="datetime4">
              <a:rPr lang="en-US" altLang="it-IT"/>
              <a:pPr>
                <a:defRPr/>
              </a:pPr>
              <a:t>October 8, 2018</a:t>
            </a:fld>
            <a:endParaRPr lang="en-US" altLang="it-IT"/>
          </a:p>
        </p:txBody>
      </p:sp>
      <p:sp>
        <p:nvSpPr>
          <p:cNvPr id="6" name="Segnaposto piè di pagina 3">
            <a:extLst>
              <a:ext uri="{FF2B5EF4-FFF2-40B4-BE49-F238E27FC236}">
                <a16:creationId xmlns:a16="http://schemas.microsoft.com/office/drawing/2014/main" id="{22D914D0-BD1B-A04A-8D6D-AC5C0AD52B82}"/>
              </a:ext>
            </a:extLst>
          </p:cNvPr>
          <p:cNvSpPr>
            <a:spLocks noGrp="1"/>
          </p:cNvSpPr>
          <p:nvPr>
            <p:ph type="ftr" sz="quarter" idx="12"/>
          </p:nvPr>
        </p:nvSpPr>
        <p:spPr/>
        <p:txBody>
          <a:bodyPr/>
          <a:lstStyle/>
          <a:p>
            <a:pPr>
              <a:defRPr/>
            </a:pPr>
            <a:r>
              <a:rPr lang="en-US" altLang="it-IT"/>
              <a:t>      </a:t>
            </a:r>
          </a:p>
        </p:txBody>
      </p:sp>
      <p:sp>
        <p:nvSpPr>
          <p:cNvPr id="1193987" name="Rectangle 3">
            <a:extLst>
              <a:ext uri="{FF2B5EF4-FFF2-40B4-BE49-F238E27FC236}">
                <a16:creationId xmlns:a16="http://schemas.microsoft.com/office/drawing/2014/main" id="{32AAEF8F-4901-854D-9E2B-C38473EB495C}"/>
              </a:ext>
            </a:extLst>
          </p:cNvPr>
          <p:cNvSpPr>
            <a:spLocks noChangeArrowheads="1"/>
          </p:cNvSpPr>
          <p:nvPr/>
        </p:nvSpPr>
        <p:spPr bwMode="auto">
          <a:xfrm>
            <a:off x="300567" y="3529797"/>
            <a:ext cx="184731" cy="509606"/>
          </a:xfrm>
          <a:prstGeom prst="rect">
            <a:avLst/>
          </a:prstGeom>
          <a:solidFill>
            <a:schemeClr val="tx1"/>
          </a:solidFill>
          <a:ln w="25400">
            <a:solidFill>
              <a:schemeClr val="accent1"/>
            </a:solidFill>
            <a:miter lim="800000"/>
            <a:headEnd/>
            <a:tailEnd type="none" w="lg"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tIns="100923" bIns="100923" anchor="ctr">
            <a:spAutoFit/>
          </a:bodyPr>
          <a:lstStyle/>
          <a:p>
            <a:pPr eaLnBrk="1" hangingPunct="1">
              <a:spcBef>
                <a:spcPct val="50000"/>
              </a:spcBef>
              <a:defRPr/>
            </a:pPr>
            <a:endParaRPr lang="it-IT" sz="1987">
              <a:latin typeface="Futura Bk" charset="0"/>
            </a:endParaRPr>
          </a:p>
        </p:txBody>
      </p:sp>
      <p:pic>
        <p:nvPicPr>
          <p:cNvPr id="29701" name="Picture 4">
            <a:extLst>
              <a:ext uri="{FF2B5EF4-FFF2-40B4-BE49-F238E27FC236}">
                <a16:creationId xmlns:a16="http://schemas.microsoft.com/office/drawing/2014/main" id="{ED337C94-C66C-7D48-AFE7-CDF9E85FD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288" y="212008"/>
            <a:ext cx="7195997" cy="717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60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TotalTime>
  <Words>554</Words>
  <Application>Microsoft Macintosh PowerPoint</Application>
  <PresentationFormat>Personalizzato</PresentationFormat>
  <Paragraphs>80</Paragraphs>
  <Slides>19</Slides>
  <Notes>10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19</vt:i4>
      </vt:variant>
    </vt:vector>
  </HeadingPairs>
  <TitlesOfParts>
    <vt:vector size="29" baseType="lpstr">
      <vt:lpstr>MS Gothic</vt:lpstr>
      <vt:lpstr>Arial</vt:lpstr>
      <vt:lpstr>Arial-BoldItalicMT</vt:lpstr>
      <vt:lpstr>Calibri</vt:lpstr>
      <vt:lpstr>Futura Bk</vt:lpstr>
      <vt:lpstr>Geneva</vt:lpstr>
      <vt:lpstr>Times New Roman</vt:lpstr>
      <vt:lpstr>Trebuchet MS</vt:lpstr>
      <vt:lpstr>ヒラギノ角ゴ Pro W3</vt:lpstr>
      <vt:lpstr>Office Theme</vt:lpstr>
      <vt:lpstr>Roma, 5 ottobre 2018</vt:lpstr>
      <vt:lpstr>THE FACTS</vt:lpstr>
      <vt:lpstr>Photographies that showed our social reality.</vt:lpstr>
      <vt:lpstr>Iconic samples of our recent history.</vt:lpstr>
      <vt:lpstr>Background info about Alinari Photographic archive </vt:lpstr>
      <vt:lpstr>Presentazione standard di PowerPoint</vt:lpstr>
      <vt:lpstr>ALINARI TODAY:</vt:lpstr>
      <vt:lpstr>Presentazione standard di PowerPoint</vt:lpstr>
      <vt:lpstr>Presentazione standard di PowerPoint</vt:lpstr>
      <vt:lpstr>Presentazione standard di PowerPoint</vt:lpstr>
      <vt:lpstr>Presentazione standard di PowerPoint</vt:lpstr>
      <vt:lpstr>Nemosine "The need"</vt:lpstr>
      <vt:lpstr>VINEGAR SYNDROME</vt:lpstr>
      <vt:lpstr>NEMOSINE OBJECTIVES</vt:lpstr>
      <vt:lpstr>NEMOSINE OPPORTUNITY</vt:lpstr>
      <vt:lpstr>NEMOSINE SOLUTIONS</vt:lpstr>
      <vt:lpstr>Presentazione standard di PowerPoint</vt:lpstr>
      <vt:lpstr>Presentazione standard di PowerPoint</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NEMOSINE_-pisa</dc:title>
  <cp:lastModifiedBy>puffo puffo</cp:lastModifiedBy>
  <cp:revision>12</cp:revision>
  <dcterms:created xsi:type="dcterms:W3CDTF">2018-08-30T13:09:24Z</dcterms:created>
  <dcterms:modified xsi:type="dcterms:W3CDTF">2018-10-08T13:42:09Z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2018-08-10T00:00:00Z</vt:filetime>
  </property>
  <property fmtid="{D5CDD505-2E9C-101B-9397-08002B2CF9AE}" pid="3" name="Creator">
    <vt:lpwstr>PowerPoint</vt:lpwstr>
  </property>
  <property fmtid="{D5CDD505-2E9C-101B-9397-08002B2CF9AE}" pid="4" name="LastSaved">
    <vt:filetime>2018-08-30T00:00:00Z</vt:filetime>
  </property>
</Properties>
</file>